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33"/>
  </p:notesMasterIdLst>
  <p:handoutMasterIdLst>
    <p:handoutMasterId r:id="rId34"/>
  </p:handoutMasterIdLst>
  <p:sldIdLst>
    <p:sldId id="256" r:id="rId3"/>
    <p:sldId id="257" r:id="rId4"/>
    <p:sldId id="269" r:id="rId5"/>
    <p:sldId id="260" r:id="rId6"/>
    <p:sldId id="261" r:id="rId7"/>
    <p:sldId id="294" r:id="rId8"/>
    <p:sldId id="262" r:id="rId9"/>
    <p:sldId id="270"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1" r:id="rId28"/>
    <p:sldId id="292" r:id="rId29"/>
    <p:sldId id="290" r:id="rId30"/>
    <p:sldId id="293" r:id="rId31"/>
    <p:sldId id="27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7794" autoAdjust="0"/>
    <p:restoredTop sz="94660"/>
  </p:normalViewPr>
  <p:slideViewPr>
    <p:cSldViewPr snapToGrid="0">
      <p:cViewPr varScale="1">
        <p:scale>
          <a:sx n="78" d="100"/>
          <a:sy n="78" d="100"/>
        </p:scale>
        <p:origin x="-90" y="-84"/>
      </p:cViewPr>
      <p:guideLst>
        <p:guide orient="horz" pos="2160"/>
        <p:guide pos="3840"/>
      </p:guideLst>
    </p:cSldViewPr>
  </p:slideViewPr>
  <p:notesTextViewPr>
    <p:cViewPr>
      <p:scale>
        <a:sx n="1" d="1"/>
        <a:sy n="1" d="1"/>
      </p:scale>
      <p:origin x="0" y="0"/>
    </p:cViewPr>
  </p:notesTextViewPr>
  <p:notesViewPr>
    <p:cSldViewPr snapToGrid="0">
      <p:cViewPr varScale="1">
        <p:scale>
          <a:sx n="83" d="100"/>
          <a:sy n="83" d="100"/>
        </p:scale>
        <p:origin x="1404" y="66"/>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dirty="0"/>
          </a:p>
        </p:txBody>
      </p:sp>
      <p:sp>
        <p:nvSpPr>
          <p:cNvPr id="3" name="Substituent dată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EB33BB8-6C7A-4BE0-9B55-9EAC48D52EC6}" type="datetimeFigureOut">
              <a:rPr lang="ro-RO" smtClean="0"/>
              <a:pPr/>
              <a:t>29.12.2017</a:t>
            </a:fld>
            <a:endParaRPr lang="ro-RO" dirty="0"/>
          </a:p>
        </p:txBody>
      </p:sp>
      <p:sp>
        <p:nvSpPr>
          <p:cNvPr id="4" name="Substituent subsol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dirty="0"/>
          </a:p>
        </p:txBody>
      </p:sp>
      <p:sp>
        <p:nvSpPr>
          <p:cNvPr id="5" name="Substituent număr diapozitiv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3F7AA83-DE31-4E93-AB07-EF7FB05F6670}" type="slidenum">
              <a:rPr lang="ro-RO" smtClean="0"/>
              <a:pPr/>
              <a:t>‹#›</a:t>
            </a:fld>
            <a:endParaRPr lang="ro-RO" dirty="0"/>
          </a:p>
        </p:txBody>
      </p:sp>
    </p:spTree>
    <p:extLst>
      <p:ext uri="{BB962C8B-B14F-4D97-AF65-F5344CB8AC3E}">
        <p14:creationId xmlns:p14="http://schemas.microsoft.com/office/powerpoint/2010/main" xmlns="" val="3221290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dirty="0"/>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11EF64-F73B-4314-BB6F-BC0937BBDF19}" type="datetimeFigureOut">
              <a:rPr lang="ro-RO" smtClean="0"/>
              <a:pPr/>
              <a:t>29.12.2017</a:t>
            </a:fld>
            <a:endParaRPr lang="ro-RO" dirty="0"/>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dirty="0"/>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dirty="0" smtClean="0"/>
              <a:t>Clic pentru editare stiluri text Coordonator</a:t>
            </a:r>
          </a:p>
          <a:p>
            <a:pPr lvl="1"/>
            <a:r>
              <a:rPr lang="ro-RO" dirty="0" smtClean="0"/>
              <a:t>Al doilea </a:t>
            </a:r>
            <a:r>
              <a:rPr lang="ro-RO" noProof="0" dirty="0" smtClean="0"/>
              <a:t>nivel</a:t>
            </a:r>
          </a:p>
          <a:p>
            <a:pPr lvl="2"/>
            <a:r>
              <a:rPr lang="ro-RO" dirty="0" smtClean="0"/>
              <a:t>Al treilea nivel</a:t>
            </a:r>
          </a:p>
          <a:p>
            <a:pPr lvl="3"/>
            <a:r>
              <a:rPr lang="ro-RO" dirty="0" smtClean="0"/>
              <a:t>Al patrulea nivel</a:t>
            </a:r>
          </a:p>
          <a:p>
            <a:pPr lvl="4"/>
            <a:r>
              <a:rPr lang="ro-RO" dirty="0" smtClean="0"/>
              <a:t>Al cincilea nivel</a:t>
            </a:r>
            <a:endParaRPr lang="ro-RO" dirty="0"/>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dirty="0"/>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5E2820-AFE1-45FA-949E-17BDB534E1DC}" type="slidenum">
              <a:rPr lang="ro-RO" smtClean="0"/>
              <a:pPr/>
              <a:t>‹#›</a:t>
            </a:fld>
            <a:endParaRPr lang="ro-RO" dirty="0"/>
          </a:p>
        </p:txBody>
      </p:sp>
    </p:spTree>
    <p:extLst>
      <p:ext uri="{BB962C8B-B14F-4D97-AF65-F5344CB8AC3E}">
        <p14:creationId xmlns:p14="http://schemas.microsoft.com/office/powerpoint/2010/main" xmlns="" val="315799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ubstituent număr diapozitiv 3"/>
          <p:cNvSpPr>
            <a:spLocks noGrp="1"/>
          </p:cNvSpPr>
          <p:nvPr>
            <p:ph type="sldNum" sz="quarter" idx="10"/>
          </p:nvPr>
        </p:nvSpPr>
        <p:spPr/>
        <p:txBody>
          <a:bodyPr/>
          <a:lstStyle/>
          <a:p>
            <a:pPr algn="r" defTabSz="914400">
              <a:buNone/>
            </a:pPr>
            <a:fld id="{935E2820-AFE1-45FA-949E-17BDB534E1DC}" type="slidenum">
              <a:rPr lang="en-US" sz="1200" b="0" i="0">
                <a:latin typeface="Euphemia"/>
                <a:ea typeface="+mn-ea"/>
                <a:cs typeface="+mn-cs"/>
              </a:rPr>
              <a:pPr algn="r" defTabSz="914400">
                <a:buNone/>
              </a:pPr>
              <a:t>1</a:t>
            </a:fld>
            <a:endParaRPr lang="en-US" sz="1200" b="0" i="0">
              <a:latin typeface="Euphemia"/>
              <a:ea typeface="+mn-ea"/>
              <a:cs typeface="+mn-cs"/>
            </a:endParaRPr>
          </a:p>
        </p:txBody>
      </p:sp>
    </p:spTree>
    <p:extLst>
      <p:ext uri="{BB962C8B-B14F-4D97-AF65-F5344CB8AC3E}">
        <p14:creationId xmlns:p14="http://schemas.microsoft.com/office/powerpoint/2010/main" xmlns="" val="306991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ubstituent număr diapozitiv 3"/>
          <p:cNvSpPr>
            <a:spLocks noGrp="1"/>
          </p:cNvSpPr>
          <p:nvPr>
            <p:ph type="sldNum" sz="quarter" idx="10"/>
          </p:nvPr>
        </p:nvSpPr>
        <p:spPr/>
        <p:txBody>
          <a:bodyPr/>
          <a:lstStyle/>
          <a:p>
            <a:pPr algn="r" defTabSz="914400">
              <a:buNone/>
            </a:pPr>
            <a:fld id="{77542409-6A04-4DC6-AC3A-D3758287A8F2}" type="slidenum">
              <a:rPr lang="en-US" sz="1200" b="0" i="0">
                <a:latin typeface="Euphemia"/>
                <a:ea typeface="+mn-ea"/>
                <a:cs typeface="+mn-cs"/>
              </a:rPr>
              <a:pPr algn="r" defTabSz="914400">
                <a:buNone/>
              </a:pPr>
              <a:t>2</a:t>
            </a:fld>
            <a:endParaRPr lang="en-US" sz="1200" b="0" i="0">
              <a:latin typeface="Euphemia"/>
              <a:ea typeface="+mn-ea"/>
              <a:cs typeface="+mn-cs"/>
            </a:endParaRPr>
          </a:p>
        </p:txBody>
      </p:sp>
    </p:spTree>
    <p:extLst>
      <p:ext uri="{BB962C8B-B14F-4D97-AF65-F5344CB8AC3E}">
        <p14:creationId xmlns:p14="http://schemas.microsoft.com/office/powerpoint/2010/main" xmlns="" val="660935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0598E56-F437-42DC-810A-79E7F039F956}" type="slidenum">
              <a:rPr lang="en-US" altLang="en-US"/>
              <a:pPr/>
              <a:t>30</a:t>
            </a:fld>
            <a:endParaRPr lang="en-US"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GB" altLang="en-US" smtClean="0"/>
          </a:p>
        </p:txBody>
      </p:sp>
    </p:spTree>
    <p:extLst>
      <p:ext uri="{BB962C8B-B14F-4D97-AF65-F5344CB8AC3E}">
        <p14:creationId xmlns="" xmlns:p14="http://schemas.microsoft.com/office/powerpoint/2010/main" val="3180102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u 1"/>
          <p:cNvSpPr>
            <a:spLocks noGrp="1"/>
          </p:cNvSpPr>
          <p:nvPr>
            <p:ph type="ctrTitle"/>
          </p:nvPr>
        </p:nvSpPr>
        <p:spPr>
          <a:xfrm>
            <a:off x="1065213" y="304800"/>
            <a:ext cx="7091361" cy="2793906"/>
          </a:xfrm>
        </p:spPr>
        <p:txBody>
          <a:bodyPr anchor="b">
            <a:normAutofit/>
          </a:bodyPr>
          <a:lstStyle>
            <a:lvl1pPr algn="l">
              <a:lnSpc>
                <a:spcPct val="80000"/>
              </a:lnSpc>
              <a:defRPr sz="6600"/>
            </a:lvl1pPr>
          </a:lstStyle>
          <a:p>
            <a:r>
              <a:rPr lang="ro-RO" smtClean="0"/>
              <a:t>Faceți clic pentru a edita stilul de titlu Coordonator</a:t>
            </a:r>
            <a:endParaRPr lang="ro-RO" dirty="0"/>
          </a:p>
        </p:txBody>
      </p:sp>
      <p:sp>
        <p:nvSpPr>
          <p:cNvPr id="3" name="Subtitlu 2"/>
          <p:cNvSpPr>
            <a:spLocks noGrp="1"/>
          </p:cNvSpPr>
          <p:nvPr>
            <p:ph type="subTitle" idx="1"/>
          </p:nvPr>
        </p:nvSpPr>
        <p:spPr>
          <a:xfrm>
            <a:off x="1065213" y="3108804"/>
            <a:ext cx="7091361" cy="838200"/>
          </a:xfrm>
        </p:spPr>
        <p:txBody>
          <a:bodyPr/>
          <a:lstStyle>
            <a:lvl1pPr marL="0" indent="0" algn="l">
              <a:spcBef>
                <a:spcPts val="0"/>
              </a:spcBef>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smtClean="0"/>
              <a:t>Faceți clic pentru editarea stilului de subtitlu al coordonatorului</a:t>
            </a:r>
            <a:endParaRPr lang="ro-RO" dirty="0"/>
          </a:p>
        </p:txBody>
      </p:sp>
      <p:sp>
        <p:nvSpPr>
          <p:cNvPr id="8" name="Substituent dată 7"/>
          <p:cNvSpPr>
            <a:spLocks noGrp="1"/>
          </p:cNvSpPr>
          <p:nvPr>
            <p:ph type="dt" sz="half" idx="10"/>
          </p:nvPr>
        </p:nvSpPr>
        <p:spPr/>
        <p:txBody>
          <a:bodyPr/>
          <a:lstStyle/>
          <a:p>
            <a:fld id="{9D3B9702-7FBF-4720-8670-571C5E7EEDDE}" type="datetime1">
              <a:rPr lang="ro-RO" smtClean="0"/>
              <a:pPr/>
              <a:t>29.12.2017</a:t>
            </a:fld>
            <a:endParaRPr lang="ro-RO" dirty="0"/>
          </a:p>
        </p:txBody>
      </p:sp>
      <p:sp>
        <p:nvSpPr>
          <p:cNvPr id="9" name="Substituent subsol 8"/>
          <p:cNvSpPr>
            <a:spLocks noGrp="1"/>
          </p:cNvSpPr>
          <p:nvPr>
            <p:ph type="ftr" sz="quarter" idx="11"/>
          </p:nvPr>
        </p:nvSpPr>
        <p:spPr/>
        <p:txBody>
          <a:bodyPr/>
          <a:lstStyle/>
          <a:p>
            <a:endParaRPr lang="ro-RO" dirty="0"/>
          </a:p>
        </p:txBody>
      </p:sp>
      <p:sp>
        <p:nvSpPr>
          <p:cNvPr id="10" name="Substituent număr diapozitiv 9"/>
          <p:cNvSpPr>
            <a:spLocks noGrp="1"/>
          </p:cNvSpPr>
          <p:nvPr>
            <p:ph type="sldNum" sz="quarter" idx="12"/>
          </p:nvPr>
        </p:nvSpPr>
        <p:spPr/>
        <p:txBody>
          <a:bodyPr/>
          <a:lstStyle/>
          <a:p>
            <a:fld id="{8FDBFFB2-86D9-4B8F-A59A-553A60B94BBE}" type="slidenum">
              <a:rPr lang="ro-RO" smtClean="0"/>
              <a:pPr/>
              <a:t>‹#›</a:t>
            </a:fld>
            <a:endParaRPr lang="ro-RO" dirty="0"/>
          </a:p>
        </p:txBody>
      </p:sp>
    </p:spTree>
    <p:extLst>
      <p:ext uri="{BB962C8B-B14F-4D97-AF65-F5344CB8AC3E}">
        <p14:creationId xmlns:p14="http://schemas.microsoft.com/office/powerpoint/2010/main" xmlns="" val="1890547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ro-RO" dirty="0"/>
          </a:p>
        </p:txBody>
      </p:sp>
      <p:sp>
        <p:nvSpPr>
          <p:cNvPr id="3" name="Substituent text vertical 2"/>
          <p:cNvSpPr>
            <a:spLocks noGrp="1"/>
          </p:cNvSpPr>
          <p:nvPr>
            <p:ph type="body" orient="vert" idx="1"/>
          </p:nvPr>
        </p:nvSpPr>
        <p:spPr/>
        <p:txBody>
          <a:bodyPr vert="eaVert"/>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4" name="Substituent dată 3"/>
          <p:cNvSpPr>
            <a:spLocks noGrp="1"/>
          </p:cNvSpPr>
          <p:nvPr>
            <p:ph type="dt" sz="half" idx="10"/>
          </p:nvPr>
        </p:nvSpPr>
        <p:spPr/>
        <p:txBody>
          <a:bodyPr/>
          <a:lstStyle/>
          <a:p>
            <a:fld id="{27427AEA-BBBB-4C9B-AB23-214EAA8AB789}" type="datetime1">
              <a:rPr lang="ro-RO" smtClean="0"/>
              <a:pPr/>
              <a:t>29.12.2017</a:t>
            </a:fld>
            <a:endParaRPr lang="ro-RO" dirty="0"/>
          </a:p>
        </p:txBody>
      </p:sp>
      <p:sp>
        <p:nvSpPr>
          <p:cNvPr id="5" name="Substituent subsol 4"/>
          <p:cNvSpPr>
            <a:spLocks noGrp="1"/>
          </p:cNvSpPr>
          <p:nvPr>
            <p:ph type="ftr" sz="quarter" idx="11"/>
          </p:nvPr>
        </p:nvSpPr>
        <p:spPr/>
        <p:txBody>
          <a:bodyPr/>
          <a:lstStyle/>
          <a:p>
            <a:endParaRPr lang="ro-RO" dirty="0"/>
          </a:p>
        </p:txBody>
      </p:sp>
      <p:sp>
        <p:nvSpPr>
          <p:cNvPr id="6" name="Substituent număr diapozitiv 5"/>
          <p:cNvSpPr>
            <a:spLocks noGrp="1"/>
          </p:cNvSpPr>
          <p:nvPr>
            <p:ph type="sldNum" sz="quarter" idx="12"/>
          </p:nvPr>
        </p:nvSpPr>
        <p:spPr/>
        <p:txBody>
          <a:bodyPr/>
          <a:lstStyle/>
          <a:p>
            <a:fld id="{8FDBFFB2-86D9-4B8F-A59A-553A60B94BBE}" type="slidenum">
              <a:rPr lang="ro-RO" smtClean="0"/>
              <a:pPr/>
              <a:t>‹#›</a:t>
            </a:fld>
            <a:endParaRPr lang="ro-RO" dirty="0"/>
          </a:p>
        </p:txBody>
      </p:sp>
    </p:spTree>
    <p:extLst>
      <p:ext uri="{BB962C8B-B14F-4D97-AF65-F5344CB8AC3E}">
        <p14:creationId xmlns:p14="http://schemas.microsoft.com/office/powerpoint/2010/main" xmlns="" val="4207666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9865014" y="304801"/>
            <a:ext cx="1715800" cy="5410200"/>
          </a:xfrm>
        </p:spPr>
        <p:txBody>
          <a:bodyPr vert="eaVert"/>
          <a:lstStyle/>
          <a:p>
            <a:r>
              <a:rPr lang="ro-RO" smtClean="0"/>
              <a:t>Faceți clic pentru a edita stilul de titlu Coordonator</a:t>
            </a:r>
            <a:endParaRPr lang="ro-RO" dirty="0"/>
          </a:p>
        </p:txBody>
      </p:sp>
      <p:sp>
        <p:nvSpPr>
          <p:cNvPr id="3" name="Substituent text vertical 2"/>
          <p:cNvSpPr>
            <a:spLocks noGrp="1"/>
          </p:cNvSpPr>
          <p:nvPr>
            <p:ph type="body" orient="vert" idx="1"/>
          </p:nvPr>
        </p:nvSpPr>
        <p:spPr>
          <a:xfrm>
            <a:off x="2209800" y="304801"/>
            <a:ext cx="7502814" cy="5410200"/>
          </a:xfrm>
        </p:spPr>
        <p:txBody>
          <a:bodyPr vert="eaVert"/>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4" name="Substituent dată 3"/>
          <p:cNvSpPr>
            <a:spLocks noGrp="1"/>
          </p:cNvSpPr>
          <p:nvPr>
            <p:ph type="dt" sz="half" idx="10"/>
          </p:nvPr>
        </p:nvSpPr>
        <p:spPr/>
        <p:txBody>
          <a:bodyPr/>
          <a:lstStyle/>
          <a:p>
            <a:fld id="{2791CA30-F5CD-4CA0-B16A-349C6F830700}" type="datetime1">
              <a:rPr lang="ro-RO" smtClean="0"/>
              <a:pPr/>
              <a:t>29.12.2017</a:t>
            </a:fld>
            <a:endParaRPr lang="ro-RO" dirty="0"/>
          </a:p>
        </p:txBody>
      </p:sp>
      <p:sp>
        <p:nvSpPr>
          <p:cNvPr id="5" name="Substituent subsol 4"/>
          <p:cNvSpPr>
            <a:spLocks noGrp="1"/>
          </p:cNvSpPr>
          <p:nvPr>
            <p:ph type="ftr" sz="quarter" idx="11"/>
          </p:nvPr>
        </p:nvSpPr>
        <p:spPr/>
        <p:txBody>
          <a:bodyPr/>
          <a:lstStyle/>
          <a:p>
            <a:endParaRPr lang="ro-RO" dirty="0"/>
          </a:p>
        </p:txBody>
      </p:sp>
      <p:sp>
        <p:nvSpPr>
          <p:cNvPr id="6" name="Substituent număr diapozitiv 5"/>
          <p:cNvSpPr>
            <a:spLocks noGrp="1"/>
          </p:cNvSpPr>
          <p:nvPr>
            <p:ph type="sldNum" sz="quarter" idx="12"/>
          </p:nvPr>
        </p:nvSpPr>
        <p:spPr/>
        <p:txBody>
          <a:bodyPr/>
          <a:lstStyle/>
          <a:p>
            <a:fld id="{8FDBFFB2-86D9-4B8F-A59A-553A60B94BBE}" type="slidenum">
              <a:rPr lang="ro-RO" smtClean="0"/>
              <a:pPr/>
              <a:t>‹#›</a:t>
            </a:fld>
            <a:endParaRPr lang="ro-RO" dirty="0"/>
          </a:p>
        </p:txBody>
      </p:sp>
    </p:spTree>
    <p:extLst>
      <p:ext uri="{BB962C8B-B14F-4D97-AF65-F5344CB8AC3E}">
        <p14:creationId xmlns:p14="http://schemas.microsoft.com/office/powerpoint/2010/main" xmlns="" val="1299497733"/>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ro-RO" dirty="0"/>
          </a:p>
        </p:txBody>
      </p:sp>
      <p:sp>
        <p:nvSpPr>
          <p:cNvPr id="3" name="Substituent conținut 2"/>
          <p:cNvSpPr>
            <a:spLocks noGrp="1"/>
          </p:cNvSpPr>
          <p:nvPr>
            <p:ph idx="1"/>
          </p:nvPr>
        </p:nvSpPr>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4" name="Substituent dată 3"/>
          <p:cNvSpPr>
            <a:spLocks noGrp="1"/>
          </p:cNvSpPr>
          <p:nvPr>
            <p:ph type="dt" sz="half" idx="10"/>
          </p:nvPr>
        </p:nvSpPr>
        <p:spPr/>
        <p:txBody>
          <a:bodyPr/>
          <a:lstStyle/>
          <a:p>
            <a:fld id="{7B3AF48E-ABA0-4B58-B562-D1D7408067C4}" type="datetime1">
              <a:rPr lang="ro-RO" smtClean="0"/>
              <a:pPr/>
              <a:t>29.12.2017</a:t>
            </a:fld>
            <a:endParaRPr lang="ro-RO" dirty="0"/>
          </a:p>
        </p:txBody>
      </p:sp>
      <p:sp>
        <p:nvSpPr>
          <p:cNvPr id="5" name="Substituent subsol 4"/>
          <p:cNvSpPr>
            <a:spLocks noGrp="1"/>
          </p:cNvSpPr>
          <p:nvPr>
            <p:ph type="ftr" sz="quarter" idx="11"/>
          </p:nvPr>
        </p:nvSpPr>
        <p:spPr/>
        <p:txBody>
          <a:bodyPr/>
          <a:lstStyle/>
          <a:p>
            <a:endParaRPr lang="ro-RO" dirty="0"/>
          </a:p>
        </p:txBody>
      </p:sp>
      <p:sp>
        <p:nvSpPr>
          <p:cNvPr id="6" name="Substituent număr diapozitiv 5"/>
          <p:cNvSpPr>
            <a:spLocks noGrp="1"/>
          </p:cNvSpPr>
          <p:nvPr>
            <p:ph type="sldNum" sz="quarter" idx="12"/>
          </p:nvPr>
        </p:nvSpPr>
        <p:spPr/>
        <p:txBody>
          <a:bodyPr/>
          <a:lstStyle/>
          <a:p>
            <a:fld id="{8FDBFFB2-86D9-4B8F-A59A-553A60B94BBE}" type="slidenum">
              <a:rPr lang="ro-RO" smtClean="0"/>
              <a:pPr/>
              <a:t>‹#›</a:t>
            </a:fld>
            <a:endParaRPr lang="ro-RO" dirty="0"/>
          </a:p>
        </p:txBody>
      </p:sp>
    </p:spTree>
    <p:extLst>
      <p:ext uri="{BB962C8B-B14F-4D97-AF65-F5344CB8AC3E}">
        <p14:creationId xmlns:p14="http://schemas.microsoft.com/office/powerpoint/2010/main" xmlns="" val="2589990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a:xfrm>
            <a:off x="5180013" y="1600200"/>
            <a:ext cx="6400801" cy="2486025"/>
          </a:xfrm>
        </p:spPr>
        <p:txBody>
          <a:bodyPr anchor="b">
            <a:normAutofit/>
          </a:bodyPr>
          <a:lstStyle>
            <a:lvl1pPr>
              <a:defRPr sz="5200"/>
            </a:lvl1pPr>
          </a:lstStyle>
          <a:p>
            <a:r>
              <a:rPr lang="ro-RO" smtClean="0"/>
              <a:t>Faceți clic pentru a edita stilul de titlu Coordonator</a:t>
            </a:r>
            <a:endParaRPr lang="ro-RO" dirty="0"/>
          </a:p>
        </p:txBody>
      </p:sp>
      <p:sp>
        <p:nvSpPr>
          <p:cNvPr id="3" name="Substituent text 2"/>
          <p:cNvSpPr>
            <a:spLocks noGrp="1"/>
          </p:cNvSpPr>
          <p:nvPr>
            <p:ph type="body" idx="1"/>
          </p:nvPr>
        </p:nvSpPr>
        <p:spPr>
          <a:xfrm>
            <a:off x="5180011" y="4105029"/>
            <a:ext cx="6400801" cy="914400"/>
          </a:xfrm>
        </p:spPr>
        <p:txBody>
          <a:bodyPr>
            <a:normAutofit/>
          </a:bodyPr>
          <a:lstStyle>
            <a:lvl1pPr marL="0" indent="0">
              <a:buNone/>
              <a:defRPr sz="20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smtClean="0"/>
              <a:t>Faceți clic pentru a edita stilurile de text Coordonator</a:t>
            </a:r>
          </a:p>
        </p:txBody>
      </p:sp>
      <p:sp>
        <p:nvSpPr>
          <p:cNvPr id="4" name="Substituent dată 3"/>
          <p:cNvSpPr>
            <a:spLocks noGrp="1"/>
          </p:cNvSpPr>
          <p:nvPr>
            <p:ph type="dt" sz="half" idx="10"/>
          </p:nvPr>
        </p:nvSpPr>
        <p:spPr/>
        <p:txBody>
          <a:bodyPr/>
          <a:lstStyle/>
          <a:p>
            <a:fld id="{B2A5034C-8BD9-4B0C-893B-33834FAB227F}" type="datetime1">
              <a:rPr lang="ro-RO" smtClean="0"/>
              <a:pPr/>
              <a:t>29.12.2017</a:t>
            </a:fld>
            <a:endParaRPr lang="ro-RO" dirty="0"/>
          </a:p>
        </p:txBody>
      </p:sp>
      <p:sp>
        <p:nvSpPr>
          <p:cNvPr id="5" name="Substituent subsol 4"/>
          <p:cNvSpPr>
            <a:spLocks noGrp="1"/>
          </p:cNvSpPr>
          <p:nvPr>
            <p:ph type="ftr" sz="quarter" idx="11"/>
          </p:nvPr>
        </p:nvSpPr>
        <p:spPr/>
        <p:txBody>
          <a:bodyPr/>
          <a:lstStyle/>
          <a:p>
            <a:endParaRPr lang="ro-RO" dirty="0"/>
          </a:p>
        </p:txBody>
      </p:sp>
      <p:sp>
        <p:nvSpPr>
          <p:cNvPr id="6" name="Substituent număr diapozitiv 5"/>
          <p:cNvSpPr>
            <a:spLocks noGrp="1"/>
          </p:cNvSpPr>
          <p:nvPr>
            <p:ph type="sldNum" sz="quarter" idx="12"/>
          </p:nvPr>
        </p:nvSpPr>
        <p:spPr/>
        <p:txBody>
          <a:bodyPr/>
          <a:lstStyle/>
          <a:p>
            <a:fld id="{8FDBFFB2-86D9-4B8F-A59A-553A60B94BBE}" type="slidenum">
              <a:rPr lang="ro-RO" smtClean="0"/>
              <a:pPr/>
              <a:t>‹#›</a:t>
            </a:fld>
            <a:endParaRPr lang="ro-RO" dirty="0"/>
          </a:p>
        </p:txBody>
      </p:sp>
    </p:spTree>
    <p:extLst>
      <p:ext uri="{BB962C8B-B14F-4D97-AF65-F5344CB8AC3E}">
        <p14:creationId xmlns:p14="http://schemas.microsoft.com/office/powerpoint/2010/main" xmlns="" val="2117916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ro-RO" dirty="0"/>
          </a:p>
        </p:txBody>
      </p:sp>
      <p:sp>
        <p:nvSpPr>
          <p:cNvPr id="3" name="Substituent conținut 2"/>
          <p:cNvSpPr>
            <a:spLocks noGrp="1"/>
          </p:cNvSpPr>
          <p:nvPr>
            <p:ph sz="half" idx="1"/>
          </p:nvPr>
        </p:nvSpPr>
        <p:spPr>
          <a:xfrm>
            <a:off x="2208213" y="1600200"/>
            <a:ext cx="4572000" cy="4114800"/>
          </a:xfrm>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4" name="Substituent conținut 3"/>
          <p:cNvSpPr>
            <a:spLocks noGrp="1"/>
          </p:cNvSpPr>
          <p:nvPr>
            <p:ph sz="half" idx="2"/>
          </p:nvPr>
        </p:nvSpPr>
        <p:spPr>
          <a:xfrm>
            <a:off x="7008813" y="1600200"/>
            <a:ext cx="4572000" cy="4114800"/>
          </a:xfrm>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5" name="Substituent dată 4"/>
          <p:cNvSpPr>
            <a:spLocks noGrp="1"/>
          </p:cNvSpPr>
          <p:nvPr>
            <p:ph type="dt" sz="half" idx="10"/>
          </p:nvPr>
        </p:nvSpPr>
        <p:spPr/>
        <p:txBody>
          <a:bodyPr/>
          <a:lstStyle/>
          <a:p>
            <a:fld id="{7CD787AA-CBCD-47F9-A04C-7106C508CDE4}" type="datetime1">
              <a:rPr lang="ro-RO" smtClean="0"/>
              <a:pPr/>
              <a:t>29.12.2017</a:t>
            </a:fld>
            <a:endParaRPr lang="ro-RO" dirty="0"/>
          </a:p>
        </p:txBody>
      </p:sp>
      <p:sp>
        <p:nvSpPr>
          <p:cNvPr id="6" name="Substituent subsol 5"/>
          <p:cNvSpPr>
            <a:spLocks noGrp="1"/>
          </p:cNvSpPr>
          <p:nvPr>
            <p:ph type="ftr" sz="quarter" idx="11"/>
          </p:nvPr>
        </p:nvSpPr>
        <p:spPr/>
        <p:txBody>
          <a:bodyPr/>
          <a:lstStyle/>
          <a:p>
            <a:endParaRPr lang="ro-RO" dirty="0"/>
          </a:p>
        </p:txBody>
      </p:sp>
      <p:sp>
        <p:nvSpPr>
          <p:cNvPr id="7" name="Substituent număr diapozitiv 6"/>
          <p:cNvSpPr>
            <a:spLocks noGrp="1"/>
          </p:cNvSpPr>
          <p:nvPr>
            <p:ph type="sldNum" sz="quarter" idx="12"/>
          </p:nvPr>
        </p:nvSpPr>
        <p:spPr/>
        <p:txBody>
          <a:bodyPr/>
          <a:lstStyle/>
          <a:p>
            <a:fld id="{8FDBFFB2-86D9-4B8F-A59A-553A60B94BBE}" type="slidenum">
              <a:rPr lang="ro-RO" smtClean="0"/>
              <a:pPr/>
              <a:t>‹#›</a:t>
            </a:fld>
            <a:endParaRPr lang="ro-RO" dirty="0"/>
          </a:p>
        </p:txBody>
      </p:sp>
    </p:spTree>
    <p:extLst>
      <p:ext uri="{BB962C8B-B14F-4D97-AF65-F5344CB8AC3E}">
        <p14:creationId xmlns:p14="http://schemas.microsoft.com/office/powerpoint/2010/main" xmlns="" val="360775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ro-RO" dirty="0"/>
          </a:p>
        </p:txBody>
      </p:sp>
      <p:sp>
        <p:nvSpPr>
          <p:cNvPr id="3" name="Substituent text 2"/>
          <p:cNvSpPr>
            <a:spLocks noGrp="1"/>
          </p:cNvSpPr>
          <p:nvPr>
            <p:ph type="body" idx="1"/>
          </p:nvPr>
        </p:nvSpPr>
        <p:spPr>
          <a:xfrm>
            <a:off x="22082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Faceți clic pentru a edita stilurile de text Coordonator</a:t>
            </a:r>
          </a:p>
        </p:txBody>
      </p:sp>
      <p:sp>
        <p:nvSpPr>
          <p:cNvPr id="4" name="Substituent conținut 3"/>
          <p:cNvSpPr>
            <a:spLocks noGrp="1"/>
          </p:cNvSpPr>
          <p:nvPr>
            <p:ph sz="half" idx="2"/>
          </p:nvPr>
        </p:nvSpPr>
        <p:spPr>
          <a:xfrm>
            <a:off x="2208213" y="2505075"/>
            <a:ext cx="4572000" cy="3337560"/>
          </a:xfrm>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5" name="Substituent text 4"/>
          <p:cNvSpPr>
            <a:spLocks noGrp="1"/>
          </p:cNvSpPr>
          <p:nvPr>
            <p:ph type="body" sz="quarter" idx="3"/>
          </p:nvPr>
        </p:nvSpPr>
        <p:spPr>
          <a:xfrm>
            <a:off x="7008813" y="1600200"/>
            <a:ext cx="4572000" cy="823912"/>
          </a:xfrm>
        </p:spPr>
        <p:txBody>
          <a:bodyPr anchor="ctr">
            <a:noAutofit/>
          </a:bodyPr>
          <a:lstStyle>
            <a:lvl1pPr marL="0" indent="0">
              <a:spcBef>
                <a:spcPts val="0"/>
              </a:spcBef>
              <a:buNone/>
              <a:defRPr sz="21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Faceți clic pentru a edita stilurile de text Coordonator</a:t>
            </a:r>
          </a:p>
        </p:txBody>
      </p:sp>
      <p:sp>
        <p:nvSpPr>
          <p:cNvPr id="6" name="Substituent conținut 5"/>
          <p:cNvSpPr>
            <a:spLocks noGrp="1"/>
          </p:cNvSpPr>
          <p:nvPr>
            <p:ph sz="quarter" idx="4"/>
          </p:nvPr>
        </p:nvSpPr>
        <p:spPr>
          <a:xfrm>
            <a:off x="7008813" y="2505075"/>
            <a:ext cx="4572000" cy="3337560"/>
          </a:xfrm>
        </p:spPr>
        <p:txBody>
          <a:body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7" name="Substituent dată 6"/>
          <p:cNvSpPr>
            <a:spLocks noGrp="1"/>
          </p:cNvSpPr>
          <p:nvPr>
            <p:ph type="dt" sz="half" idx="10"/>
          </p:nvPr>
        </p:nvSpPr>
        <p:spPr/>
        <p:txBody>
          <a:bodyPr/>
          <a:lstStyle/>
          <a:p>
            <a:fld id="{AD1CC9DD-75F5-4611-BA0B-CFB1A226639C}" type="datetime1">
              <a:rPr lang="ro-RO" smtClean="0"/>
              <a:pPr/>
              <a:t>29.12.2017</a:t>
            </a:fld>
            <a:endParaRPr lang="ro-RO" dirty="0"/>
          </a:p>
        </p:txBody>
      </p:sp>
      <p:sp>
        <p:nvSpPr>
          <p:cNvPr id="8" name="Substituent subsol 7"/>
          <p:cNvSpPr>
            <a:spLocks noGrp="1"/>
          </p:cNvSpPr>
          <p:nvPr>
            <p:ph type="ftr" sz="quarter" idx="11"/>
          </p:nvPr>
        </p:nvSpPr>
        <p:spPr/>
        <p:txBody>
          <a:bodyPr/>
          <a:lstStyle/>
          <a:p>
            <a:endParaRPr lang="ro-RO" dirty="0"/>
          </a:p>
        </p:txBody>
      </p:sp>
      <p:sp>
        <p:nvSpPr>
          <p:cNvPr id="9" name="Substituent număr diapozitiv 8"/>
          <p:cNvSpPr>
            <a:spLocks noGrp="1"/>
          </p:cNvSpPr>
          <p:nvPr>
            <p:ph type="sldNum" sz="quarter" idx="12"/>
          </p:nvPr>
        </p:nvSpPr>
        <p:spPr/>
        <p:txBody>
          <a:bodyPr/>
          <a:lstStyle/>
          <a:p>
            <a:fld id="{8FDBFFB2-86D9-4B8F-A59A-553A60B94BBE}" type="slidenum">
              <a:rPr lang="ro-RO" smtClean="0"/>
              <a:pPr/>
              <a:t>‹#›</a:t>
            </a:fld>
            <a:endParaRPr lang="ro-RO" dirty="0"/>
          </a:p>
        </p:txBody>
      </p:sp>
    </p:spTree>
    <p:extLst>
      <p:ext uri="{BB962C8B-B14F-4D97-AF65-F5344CB8AC3E}">
        <p14:creationId xmlns:p14="http://schemas.microsoft.com/office/powerpoint/2010/main" xmlns="" val="3833046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Faceți clic pentru a edita stilul de titlu Coordonator</a:t>
            </a:r>
            <a:endParaRPr lang="ro-RO" dirty="0"/>
          </a:p>
        </p:txBody>
      </p:sp>
      <p:sp>
        <p:nvSpPr>
          <p:cNvPr id="3" name="Substituent dată 2"/>
          <p:cNvSpPr>
            <a:spLocks noGrp="1"/>
          </p:cNvSpPr>
          <p:nvPr>
            <p:ph type="dt" sz="half" idx="10"/>
          </p:nvPr>
        </p:nvSpPr>
        <p:spPr/>
        <p:txBody>
          <a:bodyPr/>
          <a:lstStyle/>
          <a:p>
            <a:fld id="{5980F1F9-2D3D-4243-878F-D000C3F2A1C4}" type="datetime1">
              <a:rPr lang="ro-RO" smtClean="0"/>
              <a:pPr/>
              <a:t>29.12.2017</a:t>
            </a:fld>
            <a:endParaRPr lang="ro-RO" dirty="0"/>
          </a:p>
        </p:txBody>
      </p:sp>
      <p:sp>
        <p:nvSpPr>
          <p:cNvPr id="4" name="Substituent subsol 3"/>
          <p:cNvSpPr>
            <a:spLocks noGrp="1"/>
          </p:cNvSpPr>
          <p:nvPr>
            <p:ph type="ftr" sz="quarter" idx="11"/>
          </p:nvPr>
        </p:nvSpPr>
        <p:spPr/>
        <p:txBody>
          <a:bodyPr/>
          <a:lstStyle/>
          <a:p>
            <a:endParaRPr lang="ro-RO" dirty="0"/>
          </a:p>
        </p:txBody>
      </p:sp>
      <p:sp>
        <p:nvSpPr>
          <p:cNvPr id="5" name="Substituent număr diapozitiv 4"/>
          <p:cNvSpPr>
            <a:spLocks noGrp="1"/>
          </p:cNvSpPr>
          <p:nvPr>
            <p:ph type="sldNum" sz="quarter" idx="12"/>
          </p:nvPr>
        </p:nvSpPr>
        <p:spPr/>
        <p:txBody>
          <a:bodyPr/>
          <a:lstStyle/>
          <a:p>
            <a:fld id="{8FDBFFB2-86D9-4B8F-A59A-553A60B94BBE}" type="slidenum">
              <a:rPr lang="ro-RO" smtClean="0"/>
              <a:pPr/>
              <a:t>‹#›</a:t>
            </a:fld>
            <a:endParaRPr lang="ro-RO" dirty="0"/>
          </a:p>
        </p:txBody>
      </p:sp>
    </p:spTree>
    <p:extLst>
      <p:ext uri="{BB962C8B-B14F-4D97-AF65-F5344CB8AC3E}">
        <p14:creationId xmlns:p14="http://schemas.microsoft.com/office/powerpoint/2010/main" xmlns="" val="369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E2ABCBE8-1824-4658-A8BB-BECFAEB7E35A}" type="datetime1">
              <a:rPr lang="ro-RO" smtClean="0"/>
              <a:pPr/>
              <a:t>29.12.2017</a:t>
            </a:fld>
            <a:endParaRPr lang="ro-RO" dirty="0"/>
          </a:p>
        </p:txBody>
      </p:sp>
      <p:sp>
        <p:nvSpPr>
          <p:cNvPr id="3" name="Substituent subsol 2"/>
          <p:cNvSpPr>
            <a:spLocks noGrp="1"/>
          </p:cNvSpPr>
          <p:nvPr>
            <p:ph type="ftr" sz="quarter" idx="11"/>
          </p:nvPr>
        </p:nvSpPr>
        <p:spPr/>
        <p:txBody>
          <a:bodyPr/>
          <a:lstStyle/>
          <a:p>
            <a:endParaRPr lang="ro-RO" dirty="0"/>
          </a:p>
        </p:txBody>
      </p:sp>
      <p:sp>
        <p:nvSpPr>
          <p:cNvPr id="4" name="Substituent număr diapozitiv 3"/>
          <p:cNvSpPr>
            <a:spLocks noGrp="1"/>
          </p:cNvSpPr>
          <p:nvPr>
            <p:ph type="sldNum" sz="quarter" idx="12"/>
          </p:nvPr>
        </p:nvSpPr>
        <p:spPr/>
        <p:txBody>
          <a:bodyPr/>
          <a:lstStyle/>
          <a:p>
            <a:fld id="{8FDBFFB2-86D9-4B8F-A59A-553A60B94BBE}" type="slidenum">
              <a:rPr lang="ro-RO" smtClean="0"/>
              <a:pPr/>
              <a:t>‹#›</a:t>
            </a:fld>
            <a:endParaRPr lang="ro-RO" dirty="0"/>
          </a:p>
        </p:txBody>
      </p:sp>
    </p:spTree>
    <p:extLst>
      <p:ext uri="{BB962C8B-B14F-4D97-AF65-F5344CB8AC3E}">
        <p14:creationId xmlns:p14="http://schemas.microsoft.com/office/powerpoint/2010/main" xmlns="" val="2222526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ro-RO" smtClean="0"/>
              <a:t>Faceți clic pentru a edita stilul de titlu Coordonator</a:t>
            </a:r>
            <a:endParaRPr lang="ro-RO" dirty="0"/>
          </a:p>
        </p:txBody>
      </p:sp>
      <p:sp>
        <p:nvSpPr>
          <p:cNvPr id="3" name="Substituent conținut 2"/>
          <p:cNvSpPr>
            <a:spLocks noGrp="1"/>
          </p:cNvSpPr>
          <p:nvPr>
            <p:ph idx="1"/>
          </p:nvPr>
        </p:nvSpPr>
        <p:spPr>
          <a:xfrm>
            <a:off x="1293813" y="533400"/>
            <a:ext cx="6858000" cy="4800600"/>
          </a:xfrm>
        </p:spPr>
        <p:txBody>
          <a:bodyPr>
            <a:norm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ro-RO" smtClean="0"/>
              <a:t>Faceți clic pentru a edita stilurile de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dirty="0"/>
          </a:p>
        </p:txBody>
      </p:sp>
      <p:sp>
        <p:nvSpPr>
          <p:cNvPr id="4" name="Substituent text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Faceți clic pentru a edita stilurile de text Coordonator</a:t>
            </a:r>
          </a:p>
        </p:txBody>
      </p:sp>
      <p:sp>
        <p:nvSpPr>
          <p:cNvPr id="5" name="Substituent dată 4"/>
          <p:cNvSpPr>
            <a:spLocks noGrp="1"/>
          </p:cNvSpPr>
          <p:nvPr>
            <p:ph type="dt" sz="half" idx="10"/>
          </p:nvPr>
        </p:nvSpPr>
        <p:spPr/>
        <p:txBody>
          <a:bodyPr/>
          <a:lstStyle/>
          <a:p>
            <a:fld id="{5085CD17-C377-4DE5-9FCA-CC7471605C58}" type="datetime1">
              <a:rPr lang="ro-RO" smtClean="0"/>
              <a:pPr/>
              <a:t>29.12.2017</a:t>
            </a:fld>
            <a:endParaRPr lang="ro-RO" dirty="0"/>
          </a:p>
        </p:txBody>
      </p:sp>
      <p:sp>
        <p:nvSpPr>
          <p:cNvPr id="6" name="Substituent subsol 5"/>
          <p:cNvSpPr>
            <a:spLocks noGrp="1"/>
          </p:cNvSpPr>
          <p:nvPr>
            <p:ph type="ftr" sz="quarter" idx="11"/>
          </p:nvPr>
        </p:nvSpPr>
        <p:spPr/>
        <p:txBody>
          <a:bodyPr/>
          <a:lstStyle/>
          <a:p>
            <a:endParaRPr lang="ro-RO" dirty="0"/>
          </a:p>
        </p:txBody>
      </p:sp>
      <p:sp>
        <p:nvSpPr>
          <p:cNvPr id="7" name="Substituent număr diapozitiv 6"/>
          <p:cNvSpPr>
            <a:spLocks noGrp="1"/>
          </p:cNvSpPr>
          <p:nvPr>
            <p:ph type="sldNum" sz="quarter" idx="12"/>
          </p:nvPr>
        </p:nvSpPr>
        <p:spPr/>
        <p:txBody>
          <a:bodyPr/>
          <a:lstStyle/>
          <a:p>
            <a:fld id="{8FDBFFB2-86D9-4B8F-A59A-553A60B94BBE}" type="slidenum">
              <a:rPr lang="ro-RO" smtClean="0"/>
              <a:pPr/>
              <a:t>‹#›</a:t>
            </a:fld>
            <a:endParaRPr lang="ro-RO" dirty="0"/>
          </a:p>
        </p:txBody>
      </p:sp>
    </p:spTree>
    <p:extLst>
      <p:ext uri="{BB962C8B-B14F-4D97-AF65-F5344CB8AC3E}">
        <p14:creationId xmlns:p14="http://schemas.microsoft.com/office/powerpoint/2010/main" xmlns="" val="1897700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bg bwMode="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a:xfrm>
            <a:off x="8837612" y="2277477"/>
            <a:ext cx="2743201" cy="2322178"/>
          </a:xfrm>
        </p:spPr>
        <p:txBody>
          <a:bodyPr anchor="b">
            <a:normAutofit/>
          </a:bodyPr>
          <a:lstStyle>
            <a:lvl1pPr>
              <a:defRPr sz="2600">
                <a:solidFill>
                  <a:schemeClr val="accent2"/>
                </a:solidFill>
              </a:defRPr>
            </a:lvl1pPr>
          </a:lstStyle>
          <a:p>
            <a:r>
              <a:rPr lang="ro-RO" smtClean="0"/>
              <a:t>Faceți clic pentru a edita stilul de titlu Coordonator</a:t>
            </a:r>
            <a:endParaRPr lang="ro-RO" dirty="0"/>
          </a:p>
        </p:txBody>
      </p:sp>
      <p:sp>
        <p:nvSpPr>
          <p:cNvPr id="4" name="Substituent text 3"/>
          <p:cNvSpPr>
            <a:spLocks noGrp="1"/>
          </p:cNvSpPr>
          <p:nvPr>
            <p:ph type="body" sz="half" idx="2"/>
          </p:nvPr>
        </p:nvSpPr>
        <p:spPr>
          <a:xfrm>
            <a:off x="8837614" y="4583187"/>
            <a:ext cx="2743200" cy="1131813"/>
          </a:xfrm>
        </p:spPr>
        <p:txBody>
          <a:bodyPr>
            <a:normAutofit/>
          </a:bodyPr>
          <a:lstStyle>
            <a:lvl1pPr marL="0" indent="0">
              <a:spcBef>
                <a:spcPts val="1000"/>
              </a:spcBef>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Faceți clic pentru a edita stilurile de text Coordonator</a:t>
            </a:r>
          </a:p>
        </p:txBody>
      </p:sp>
      <p:sp>
        <p:nvSpPr>
          <p:cNvPr id="5" name="Substituent dată 4"/>
          <p:cNvSpPr>
            <a:spLocks noGrp="1"/>
          </p:cNvSpPr>
          <p:nvPr>
            <p:ph type="dt" sz="half" idx="10"/>
          </p:nvPr>
        </p:nvSpPr>
        <p:spPr/>
        <p:txBody>
          <a:bodyPr/>
          <a:lstStyle/>
          <a:p>
            <a:fld id="{A9BE9F02-BE96-4BAE-86A5-1FA60D24CAE2}" type="datetime1">
              <a:rPr lang="ro-RO" smtClean="0"/>
              <a:pPr/>
              <a:t>29.12.2017</a:t>
            </a:fld>
            <a:endParaRPr lang="ro-RO" dirty="0"/>
          </a:p>
        </p:txBody>
      </p:sp>
      <p:sp>
        <p:nvSpPr>
          <p:cNvPr id="6" name="Substituent subsol 5"/>
          <p:cNvSpPr>
            <a:spLocks noGrp="1"/>
          </p:cNvSpPr>
          <p:nvPr>
            <p:ph type="ftr" sz="quarter" idx="11"/>
          </p:nvPr>
        </p:nvSpPr>
        <p:spPr/>
        <p:txBody>
          <a:bodyPr/>
          <a:lstStyle/>
          <a:p>
            <a:endParaRPr lang="ro-RO" dirty="0"/>
          </a:p>
        </p:txBody>
      </p:sp>
      <p:sp>
        <p:nvSpPr>
          <p:cNvPr id="7" name="Substituent număr diapozitiv 6"/>
          <p:cNvSpPr>
            <a:spLocks noGrp="1"/>
          </p:cNvSpPr>
          <p:nvPr>
            <p:ph type="sldNum" sz="quarter" idx="12"/>
          </p:nvPr>
        </p:nvSpPr>
        <p:spPr/>
        <p:txBody>
          <a:bodyPr/>
          <a:lstStyle/>
          <a:p>
            <a:fld id="{8FDBFFB2-86D9-4B8F-A59A-553A60B94BBE}" type="slidenum">
              <a:rPr lang="ro-RO" smtClean="0"/>
              <a:pPr/>
              <a:t>‹#›</a:t>
            </a:fld>
            <a:endParaRPr lang="ro-RO" dirty="0"/>
          </a:p>
        </p:txBody>
      </p:sp>
      <p:sp>
        <p:nvSpPr>
          <p:cNvPr id="8" name="Dreptunghi rotunjit 7"/>
          <p:cNvSpPr/>
          <p:nvPr/>
        </p:nvSpPr>
        <p:spPr>
          <a:xfrm>
            <a:off x="1293812" y="533400"/>
            <a:ext cx="6858001" cy="4800600"/>
          </a:xfrm>
          <a:prstGeom prst="roundRect">
            <a:avLst>
              <a:gd name="adj" fmla="val 4409"/>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dirty="0"/>
          </a:p>
        </p:txBody>
      </p:sp>
      <p:sp>
        <p:nvSpPr>
          <p:cNvPr id="3" name="Substituent imagine 2"/>
          <p:cNvSpPr>
            <a:spLocks noGrp="1"/>
          </p:cNvSpPr>
          <p:nvPr>
            <p:ph type="pic" idx="1"/>
          </p:nvPr>
        </p:nvSpPr>
        <p:spPr>
          <a:xfrm>
            <a:off x="1408112" y="647700"/>
            <a:ext cx="6629400" cy="4572000"/>
          </a:xfrm>
          <a:prstGeom prst="roundRect">
            <a:avLst>
              <a:gd name="adj" fmla="val 3725"/>
            </a:avLst>
          </a:prstGeo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o-RO" smtClean="0"/>
              <a:t>Faceți clic pe pictogramă pentru a adăuga o imagine</a:t>
            </a:r>
            <a:endParaRPr lang="ro-RO" dirty="0"/>
          </a:p>
        </p:txBody>
      </p:sp>
    </p:spTree>
    <p:extLst>
      <p:ext uri="{BB962C8B-B14F-4D97-AF65-F5344CB8AC3E}">
        <p14:creationId xmlns:p14="http://schemas.microsoft.com/office/powerpoint/2010/main" xmlns="" val="639301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2208213" y="304800"/>
            <a:ext cx="9372600" cy="1200416"/>
          </a:xfrm>
          <a:prstGeom prst="rect">
            <a:avLst/>
          </a:prstGeom>
        </p:spPr>
        <p:txBody>
          <a:bodyPr vert="horz" lIns="91440" tIns="45720" rIns="91440" bIns="45720" rtlCol="0" anchor="b">
            <a:normAutofit/>
          </a:bodyPr>
          <a:lstStyle/>
          <a:p>
            <a:r>
              <a:rPr lang="ro-RO" dirty="0" smtClean="0"/>
              <a:t>Clic pentru editare stil titlu</a:t>
            </a:r>
            <a:endParaRPr lang="ro-RO" dirty="0"/>
          </a:p>
        </p:txBody>
      </p:sp>
      <p:sp>
        <p:nvSpPr>
          <p:cNvPr id="3" name="Substituent text 2"/>
          <p:cNvSpPr>
            <a:spLocks noGrp="1"/>
          </p:cNvSpPr>
          <p:nvPr>
            <p:ph type="body" idx="1"/>
          </p:nvPr>
        </p:nvSpPr>
        <p:spPr>
          <a:xfrm>
            <a:off x="2208213" y="1600200"/>
            <a:ext cx="9372600" cy="4114800"/>
          </a:xfrm>
          <a:prstGeom prst="rect">
            <a:avLst/>
          </a:prstGeom>
        </p:spPr>
        <p:txBody>
          <a:bodyPr vert="horz" lIns="91440" tIns="45720" rIns="91440" bIns="45720" rtlCol="0">
            <a:normAutofit/>
          </a:bodyPr>
          <a:lstStyle/>
          <a:p>
            <a:pPr lvl="0"/>
            <a:r>
              <a:rPr lang="ro-RO" dirty="0" smtClean="0"/>
              <a:t>Clic pentru editare stiluri text Coordonator</a:t>
            </a:r>
          </a:p>
          <a:p>
            <a:pPr lvl="1"/>
            <a:r>
              <a:rPr lang="ro-RO" dirty="0" smtClean="0"/>
              <a:t>Al doilea nivel</a:t>
            </a:r>
          </a:p>
          <a:p>
            <a:pPr lvl="2"/>
            <a:r>
              <a:rPr lang="ro-RO" dirty="0" smtClean="0"/>
              <a:t>Al treilea nivel</a:t>
            </a:r>
          </a:p>
          <a:p>
            <a:pPr lvl="3"/>
            <a:r>
              <a:rPr lang="ro-RO" dirty="0" smtClean="0"/>
              <a:t>Al patrulea nivel</a:t>
            </a:r>
          </a:p>
          <a:p>
            <a:pPr lvl="4"/>
            <a:r>
              <a:rPr lang="ro-RO" dirty="0" smtClean="0"/>
              <a:t>Al </a:t>
            </a:r>
            <a:r>
              <a:rPr lang="ro-RO" noProof="0" dirty="0" smtClean="0"/>
              <a:t>cincilea</a:t>
            </a:r>
            <a:r>
              <a:rPr lang="ro-RO" dirty="0" smtClean="0"/>
              <a:t> nivel</a:t>
            </a:r>
            <a:endParaRPr lang="ro-RO" dirty="0"/>
          </a:p>
        </p:txBody>
      </p:sp>
      <p:sp>
        <p:nvSpPr>
          <p:cNvPr id="4" name="Substituent dată 3"/>
          <p:cNvSpPr>
            <a:spLocks noGrp="1"/>
          </p:cNvSpPr>
          <p:nvPr>
            <p:ph type="dt" sz="half" idx="2"/>
          </p:nvPr>
        </p:nvSpPr>
        <p:spPr>
          <a:xfrm>
            <a:off x="253576" y="6505078"/>
            <a:ext cx="964036" cy="228600"/>
          </a:xfrm>
          <a:prstGeom prst="rect">
            <a:avLst/>
          </a:prstGeom>
        </p:spPr>
        <p:txBody>
          <a:bodyPr vert="horz" lIns="91440" tIns="45720" rIns="91440" bIns="45720" rtlCol="0" anchor="ctr"/>
          <a:lstStyle>
            <a:lvl1pPr algn="l">
              <a:defRPr sz="900">
                <a:solidFill>
                  <a:schemeClr val="bg1"/>
                </a:solidFill>
              </a:defRPr>
            </a:lvl1pPr>
          </a:lstStyle>
          <a:p>
            <a:fld id="{9D3B9702-7FBF-4720-8670-571C5E7EEDDE}" type="datetime1">
              <a:rPr lang="ro-RO" smtClean="0"/>
              <a:pPr/>
              <a:t>29.12.2017</a:t>
            </a:fld>
            <a:endParaRPr lang="ro-RO" dirty="0"/>
          </a:p>
        </p:txBody>
      </p:sp>
      <p:sp>
        <p:nvSpPr>
          <p:cNvPr id="5" name="Substituent subsol 4"/>
          <p:cNvSpPr>
            <a:spLocks noGrp="1"/>
          </p:cNvSpPr>
          <p:nvPr>
            <p:ph type="ftr" sz="quarter" idx="3"/>
          </p:nvPr>
        </p:nvSpPr>
        <p:spPr>
          <a:xfrm>
            <a:off x="1280159" y="6505078"/>
            <a:ext cx="6876415" cy="228600"/>
          </a:xfrm>
          <a:prstGeom prst="rect">
            <a:avLst/>
          </a:prstGeom>
        </p:spPr>
        <p:txBody>
          <a:bodyPr vert="horz" lIns="91440" tIns="45720" rIns="91440" bIns="45720" rtlCol="0" anchor="ctr"/>
          <a:lstStyle>
            <a:lvl1pPr algn="l">
              <a:defRPr sz="900">
                <a:solidFill>
                  <a:schemeClr val="bg1"/>
                </a:solidFill>
              </a:defRPr>
            </a:lvl1pPr>
          </a:lstStyle>
          <a:p>
            <a:endParaRPr lang="ro-RO" dirty="0"/>
          </a:p>
        </p:txBody>
      </p:sp>
      <p:sp>
        <p:nvSpPr>
          <p:cNvPr id="6" name="Substituent număr diapozitiv 5"/>
          <p:cNvSpPr>
            <a:spLocks noGrp="1"/>
          </p:cNvSpPr>
          <p:nvPr>
            <p:ph type="sldNum" sz="quarter" idx="4"/>
          </p:nvPr>
        </p:nvSpPr>
        <p:spPr>
          <a:xfrm>
            <a:off x="11580814" y="6280298"/>
            <a:ext cx="533399" cy="349101"/>
          </a:xfrm>
          <a:prstGeom prst="rect">
            <a:avLst/>
          </a:prstGeom>
        </p:spPr>
        <p:txBody>
          <a:bodyPr vert="horz" lIns="91440" tIns="45720" rIns="91440" bIns="45720" rtlCol="0" anchor="ctr"/>
          <a:lstStyle>
            <a:lvl1pPr algn="ctr">
              <a:defRPr sz="1050" b="1">
                <a:solidFill>
                  <a:schemeClr val="accent2"/>
                </a:solidFill>
              </a:defRPr>
            </a:lvl1pPr>
          </a:lstStyle>
          <a:p>
            <a:fld id="{8FDBFFB2-86D9-4B8F-A59A-553A60B94BBE}" type="slidenum">
              <a:rPr lang="ro-RO" smtClean="0"/>
              <a:pPr/>
              <a:t>‹#›</a:t>
            </a:fld>
            <a:endParaRPr lang="ro-RO" dirty="0"/>
          </a:p>
        </p:txBody>
      </p:sp>
    </p:spTree>
    <p:extLst>
      <p:ext uri="{BB962C8B-B14F-4D97-AF65-F5344CB8AC3E}">
        <p14:creationId xmlns:p14="http://schemas.microsoft.com/office/powerpoint/2010/main" xmlns="" val="11702558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Wingdings" panose="05000000000000000000" pitchFamily="2" charset="2"/>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Wingdings" panose="05000000000000000000" pitchFamily="2" charset="2"/>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Wingdings" panose="05000000000000000000" pitchFamily="2" charset="2"/>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anose="05000000000000000000" pitchFamily="2" charset="2"/>
        <a:buChar char="§"/>
        <a:defRPr sz="14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reptunghi 5"/>
          <p:cNvSpPr/>
          <p:nvPr/>
        </p:nvSpPr>
        <p:spPr>
          <a:xfrm>
            <a:off x="187232" y="401824"/>
            <a:ext cx="9688287" cy="461665"/>
          </a:xfrm>
          <a:prstGeom prst="rect">
            <a:avLst/>
          </a:prstGeom>
        </p:spPr>
        <p:txBody>
          <a:bodyPr wrap="square">
            <a:spAutoFit/>
          </a:bodyPr>
          <a:lstStyle/>
          <a:p>
            <a:pPr algn="ctr"/>
            <a:r>
              <a:rPr lang="ro-RO" sz="2400" b="1" dirty="0" smtClean="0">
                <a:latin typeface="Cambria Math" pitchFamily="18" charset="0"/>
                <a:ea typeface="Cambria Math" pitchFamily="18" charset="0"/>
              </a:rPr>
              <a:t>GRĂDINIŢA CU PROGRAM PRELUNGIT ,,MIHAI EMINESCU”, TG-JIU, GORJ</a:t>
            </a:r>
            <a:endParaRPr lang="en-US" sz="2400" dirty="0">
              <a:latin typeface="Cambria Math" pitchFamily="18" charset="0"/>
              <a:ea typeface="Cambria Math" pitchFamily="18" charset="0"/>
            </a:endParaRPr>
          </a:p>
        </p:txBody>
      </p:sp>
      <p:sp>
        <p:nvSpPr>
          <p:cNvPr id="7" name="Dreptunghi 6"/>
          <p:cNvSpPr/>
          <p:nvPr/>
        </p:nvSpPr>
        <p:spPr>
          <a:xfrm>
            <a:off x="300444" y="1194304"/>
            <a:ext cx="9688287" cy="461665"/>
          </a:xfrm>
          <a:prstGeom prst="rect">
            <a:avLst/>
          </a:prstGeom>
        </p:spPr>
        <p:txBody>
          <a:bodyPr wrap="square">
            <a:spAutoFit/>
          </a:bodyPr>
          <a:lstStyle/>
          <a:p>
            <a:pPr algn="ctr"/>
            <a:r>
              <a:rPr lang="ro-RO" sz="2400" b="1" dirty="0" smtClean="0">
                <a:latin typeface="Cambria Math" pitchFamily="18" charset="0"/>
                <a:ea typeface="Cambria Math" pitchFamily="18" charset="0"/>
              </a:rPr>
              <a:t>PREZINTĂ</a:t>
            </a:r>
            <a:endParaRPr lang="en-US" sz="2400" dirty="0">
              <a:latin typeface="Cambria Math" pitchFamily="18" charset="0"/>
              <a:ea typeface="Cambria Math" pitchFamily="18" charset="0"/>
            </a:endParaRPr>
          </a:p>
        </p:txBody>
      </p:sp>
      <p:sp>
        <p:nvSpPr>
          <p:cNvPr id="1026" name="WordArt 2"/>
          <p:cNvSpPr>
            <a:spLocks noChangeArrowheads="1" noChangeShapeType="1" noTextEdit="1"/>
          </p:cNvSpPr>
          <p:nvPr/>
        </p:nvSpPr>
        <p:spPr bwMode="auto">
          <a:xfrm>
            <a:off x="1869485" y="1787525"/>
            <a:ext cx="6765063" cy="1116013"/>
          </a:xfrm>
          <a:prstGeom prst="rect">
            <a:avLst/>
          </a:prstGeom>
        </p:spPr>
        <p:txBody>
          <a:bodyPr wrap="none" fromWordArt="1">
            <a:prstTxWarp prst="textPlain">
              <a:avLst>
                <a:gd name="adj" fmla="val 50000"/>
              </a:avLst>
            </a:prstTxWarp>
          </a:bodyPr>
          <a:lstStyle/>
          <a:p>
            <a:pPr algn="ctr" rtl="0"/>
            <a:r>
              <a:rPr lang="en-US" sz="3600" kern="10" spc="0" dirty="0" smtClean="0">
                <a:ln w="9525">
                  <a:noFill/>
                  <a:round/>
                  <a:headEnd/>
                  <a:tailEnd/>
                </a:ln>
                <a:solidFill>
                  <a:srgbClr val="336699"/>
                </a:solidFill>
                <a:effectLst>
                  <a:outerShdw dist="45791" dir="2021404" algn="ctr" rotWithShape="0">
                    <a:srgbClr val="B2B2B2">
                      <a:alpha val="80000"/>
                    </a:srgbClr>
                  </a:outerShdw>
                </a:effectLst>
                <a:latin typeface="Times New Roman"/>
                <a:cs typeface="Times New Roman"/>
              </a:rPr>
              <a:t>CARNAVALUL </a:t>
            </a:r>
          </a:p>
          <a:p>
            <a:pPr algn="ctr" rtl="0"/>
            <a:r>
              <a:rPr lang="en-US" sz="3600" kern="10" spc="0" dirty="0" smtClean="0">
                <a:ln w="9525">
                  <a:noFill/>
                  <a:round/>
                  <a:headEnd/>
                  <a:tailEnd/>
                </a:ln>
                <a:solidFill>
                  <a:srgbClr val="336699"/>
                </a:solidFill>
                <a:effectLst>
                  <a:outerShdw dist="45791" dir="2021404" algn="ctr" rotWithShape="0">
                    <a:srgbClr val="B2B2B2">
                      <a:alpha val="80000"/>
                    </a:srgbClr>
                  </a:outerShdw>
                </a:effectLst>
                <a:latin typeface="Times New Roman"/>
                <a:cs typeface="Times New Roman"/>
              </a:rPr>
              <a:t>  PRIETENIEI  </a:t>
            </a:r>
            <a:endParaRPr lang="en-US" sz="3600" kern="10" spc="0" dirty="0">
              <a:ln w="9525">
                <a:noFill/>
                <a:round/>
                <a:headEnd/>
                <a:tailEnd/>
              </a:ln>
              <a:solidFill>
                <a:srgbClr val="336699"/>
              </a:solidFill>
              <a:effectLst>
                <a:outerShdw dist="45791" dir="2021404" algn="ctr" rotWithShape="0">
                  <a:srgbClr val="B2B2B2">
                    <a:alpha val="80000"/>
                  </a:srgbClr>
                </a:outerShdw>
              </a:effectLst>
              <a:latin typeface="Times New Roman"/>
              <a:cs typeface="Times New Roman"/>
            </a:endParaRPr>
          </a:p>
        </p:txBody>
      </p:sp>
      <p:pic>
        <p:nvPicPr>
          <p:cNvPr id="9" name="Picture 49" descr="http://interferente.ro/images/stories/sarbatori/felicitari_iunie/copii%20in%20jurul%20lumii%20felicitare%201%20iunie.JPG"/>
          <p:cNvPicPr/>
          <p:nvPr/>
        </p:nvPicPr>
        <p:blipFill>
          <a:blip r:embed="rId3" cstate="print"/>
          <a:srcRect/>
          <a:stretch>
            <a:fillRect/>
          </a:stretch>
        </p:blipFill>
        <p:spPr bwMode="auto">
          <a:xfrm>
            <a:off x="1293221" y="2808514"/>
            <a:ext cx="4362996" cy="2521131"/>
          </a:xfrm>
          <a:prstGeom prst="ellipse">
            <a:avLst/>
          </a:prstGeom>
          <a:ln>
            <a:noFill/>
          </a:ln>
          <a:effectLst>
            <a:softEdge rad="112500"/>
          </a:effectLst>
        </p:spPr>
      </p:pic>
      <p:sp>
        <p:nvSpPr>
          <p:cNvPr id="1027" name="Rectangle 3"/>
          <p:cNvSpPr>
            <a:spLocks noChangeArrowheads="1"/>
          </p:cNvSpPr>
          <p:nvPr/>
        </p:nvSpPr>
        <p:spPr bwMode="auto">
          <a:xfrm>
            <a:off x="431074" y="5721531"/>
            <a:ext cx="1059397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mbria Math" pitchFamily="18" charset="0"/>
                <a:ea typeface="Cambria Math" pitchFamily="18" charset="0"/>
                <a:cs typeface="Calibri" pitchFamily="34" charset="0"/>
              </a:rPr>
              <a:t>ACȚIUNE   CUPRINSĂ  ÎN   CALENDARUL  ACTIVITĂȚILOR  EXTRACURRICULARE </a:t>
            </a:r>
            <a:endParaRPr kumimoji="0" lang="en-US" sz="16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mbria Math" pitchFamily="18" charset="0"/>
                <a:ea typeface="Cambria Math" pitchFamily="18" charset="0"/>
                <a:cs typeface="Calibri" pitchFamily="34" charset="0"/>
              </a:rPr>
              <a:t>ACTIVITĂȚI EDUCATIVE AXATE PE ZILELE TEMATICE CUPRINSE ÎN CALENDARUL UNESCO</a:t>
            </a:r>
            <a:endParaRPr kumimoji="0" lang="en-US" sz="16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sz="1600" b="1" i="0" u="none" strike="noStrike" cap="none" normalizeH="0" baseline="0" dirty="0" smtClean="0">
                <a:ln>
                  <a:noFill/>
                </a:ln>
                <a:solidFill>
                  <a:schemeClr val="tx1"/>
                </a:solidFill>
                <a:effectLst/>
                <a:latin typeface="Cambria Math" pitchFamily="18" charset="0"/>
                <a:ea typeface="Cambria Math" pitchFamily="18" charset="0"/>
                <a:cs typeface="Calibri" pitchFamily="34" charset="0"/>
              </a:rPr>
              <a:t>ZIUA INTERNAȚIONALĂ A COPILULUI – 1 IUNIE</a:t>
            </a:r>
            <a:endParaRPr kumimoji="0" lang="ro-RO" sz="16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p:txBody>
      </p:sp>
      <p:pic>
        <p:nvPicPr>
          <p:cNvPr id="1029" name="Picture 5" descr="http://www.floriiniasi.ro/flori-florarie-online/imagini/d_1057.jp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extLst>
      <p:ext uri="{BB962C8B-B14F-4D97-AF65-F5344CB8AC3E}">
        <p14:creationId xmlns:p14="http://schemas.microsoft.com/office/powerpoint/2010/main" xmlns="" val="35784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900.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914.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938.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953.JPG"/>
          <p:cNvPicPr>
            <a:picLocks noGrp="1" noChangeAspect="1"/>
          </p:cNvPicPr>
          <p:nvPr>
            <p:ph type="pic" idx="1"/>
          </p:nvPr>
        </p:nvPicPr>
        <p:blipFill>
          <a:blip r:embed="rId2" cstate="print"/>
          <a:srcRect l="1847" r="1847"/>
          <a:stretch>
            <a:fillRect/>
          </a:stretch>
        </p:blipFill>
        <p:spPr/>
      </p:pic>
      <p:sp>
        <p:nvSpPr>
          <p:cNvPr id="6" name="Dreptunghi 5"/>
          <p:cNvSpPr/>
          <p:nvPr/>
        </p:nvSpPr>
        <p:spPr>
          <a:xfrm>
            <a:off x="8190410" y="1951111"/>
            <a:ext cx="4001589" cy="1323439"/>
          </a:xfrm>
          <a:prstGeom prst="rect">
            <a:avLst/>
          </a:prstGeom>
        </p:spPr>
        <p:txBody>
          <a:bodyPr wrap="square">
            <a:spAutoFit/>
          </a:bodyPr>
          <a:lstStyle/>
          <a:p>
            <a:pPr algn="ctr"/>
            <a:r>
              <a:rPr lang="ro-RO" sz="2800" dirty="0" smtClean="0">
                <a:solidFill>
                  <a:srgbClr val="000000"/>
                </a:solidFill>
                <a:latin typeface="Algerian" pitchFamily="82" charset="0"/>
                <a:ea typeface="Cambria Math" pitchFamily="18" charset="0"/>
                <a:cs typeface="Calibri" pitchFamily="34" charset="0"/>
              </a:rPr>
              <a:t>SPECTACOL </a:t>
            </a:r>
          </a:p>
          <a:p>
            <a:pPr algn="ctr"/>
            <a:r>
              <a:rPr lang="ro-RO" sz="2800" dirty="0" smtClean="0">
                <a:solidFill>
                  <a:srgbClr val="000000"/>
                </a:solidFill>
                <a:latin typeface="Algerian" pitchFamily="82" charset="0"/>
                <a:ea typeface="Cambria Math" pitchFamily="18" charset="0"/>
                <a:cs typeface="Calibri" pitchFamily="34" charset="0"/>
              </a:rPr>
              <a:t>CULTURAL ARTISTIC </a:t>
            </a:r>
          </a:p>
          <a:p>
            <a:pPr algn="ctr"/>
            <a:r>
              <a:rPr lang="ro-RO" sz="2000" b="1" i="1" dirty="0" smtClean="0">
                <a:solidFill>
                  <a:srgbClr val="000000"/>
                </a:solidFill>
                <a:latin typeface="Algerian" pitchFamily="82" charset="0"/>
                <a:ea typeface="Cambria Math" pitchFamily="18" charset="0"/>
                <a:cs typeface="Calibri" pitchFamily="34" charset="0"/>
              </a:rPr>
              <a:t>„</a:t>
            </a:r>
            <a:r>
              <a:rPr lang="ro-RO" sz="2400" b="1" i="1" dirty="0" smtClean="0">
                <a:solidFill>
                  <a:srgbClr val="002060"/>
                </a:solidFill>
                <a:latin typeface="Algerian" pitchFamily="82" charset="0"/>
                <a:ea typeface="Cambria Math" pitchFamily="18" charset="0"/>
                <a:cs typeface="Calibri" pitchFamily="34" charset="0"/>
              </a:rPr>
              <a:t>CARNAVAL, </a:t>
            </a:r>
            <a:r>
              <a:rPr lang="ro-RO" sz="2400" b="1" i="1" dirty="0" err="1" smtClean="0">
                <a:solidFill>
                  <a:srgbClr val="002060"/>
                </a:solidFill>
                <a:latin typeface="Algerian" pitchFamily="82" charset="0"/>
                <a:ea typeface="Cambria Math" pitchFamily="18" charset="0"/>
                <a:cs typeface="Calibri" pitchFamily="34" charset="0"/>
              </a:rPr>
              <a:t>CARNAVAL</a:t>
            </a:r>
            <a:r>
              <a:rPr lang="ro-RO" sz="2400" b="1" i="1" dirty="0" smtClean="0">
                <a:solidFill>
                  <a:srgbClr val="002060"/>
                </a:solidFill>
                <a:latin typeface="Algerian" pitchFamily="82" charset="0"/>
                <a:ea typeface="Cambria Math" pitchFamily="18" charset="0"/>
                <a:cs typeface="Calibri" pitchFamily="34" charset="0"/>
              </a:rPr>
              <a:t>”</a:t>
            </a:r>
            <a:endParaRPr lang="en-US" sz="2400" dirty="0">
              <a:solidFill>
                <a:srgbClr val="002060"/>
              </a:solidFill>
              <a:latin typeface="Algerian" pitchFamily="82"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971.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972.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987.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994.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009.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998.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00445" y="2155370"/>
            <a:ext cx="1702707" cy="3481251"/>
          </a:xfrm>
          <a:prstGeom prst="rect">
            <a:avLst/>
          </a:prstGeom>
          <a:noFill/>
        </p:spPr>
      </p:pic>
      <p:sp>
        <p:nvSpPr>
          <p:cNvPr id="24577" name="Rectangle 1"/>
          <p:cNvSpPr>
            <a:spLocks noChangeArrowheads="1"/>
          </p:cNvSpPr>
          <p:nvPr/>
        </p:nvSpPr>
        <p:spPr bwMode="auto">
          <a:xfrm>
            <a:off x="2625634" y="378823"/>
            <a:ext cx="7014755"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o-RO" altLang="zh-TW" sz="2400" b="1" i="0" u="none" strike="noStrike" cap="none" normalizeH="0" baseline="0" dirty="0" smtClean="0">
                <a:ln>
                  <a:noFill/>
                </a:ln>
                <a:solidFill>
                  <a:schemeClr val="tx1"/>
                </a:solidFill>
                <a:effectLst/>
                <a:latin typeface="Cambria Math" pitchFamily="18" charset="0"/>
                <a:ea typeface="Cambria Math" pitchFamily="18" charset="0"/>
                <a:cs typeface="Calibri" pitchFamily="34" charset="0"/>
              </a:rPr>
              <a:t>MOTTO: </a:t>
            </a:r>
            <a:endParaRPr kumimoji="0" lang="en-US" altLang="zh-TW" sz="2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o-RO" altLang="zh-TW" sz="2400" b="1" i="0" u="none" strike="noStrike" cap="none" normalizeH="0" baseline="0" dirty="0" smtClean="0">
                <a:ln>
                  <a:noFill/>
                </a:ln>
                <a:solidFill>
                  <a:schemeClr val="tx1"/>
                </a:solidFill>
                <a:effectLst/>
                <a:latin typeface="Cambria Math" pitchFamily="18" charset="0"/>
                <a:ea typeface="Cambria Math" pitchFamily="18" charset="0"/>
                <a:cs typeface="Calibri" pitchFamily="34" charset="0"/>
              </a:rPr>
              <a:t>„ÎN VIAŢĂ, CONTEAZĂ... PE CINE AI ALĂTURI!”</a:t>
            </a:r>
            <a:endParaRPr kumimoji="0" lang="en-US" altLang="zh-TW" sz="2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zh-TW" sz="2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p:txBody>
      </p:sp>
      <p:sp>
        <p:nvSpPr>
          <p:cNvPr id="24578" name="Rectangle 2"/>
          <p:cNvSpPr>
            <a:spLocks noChangeArrowheads="1"/>
          </p:cNvSpPr>
          <p:nvPr/>
        </p:nvSpPr>
        <p:spPr bwMode="auto">
          <a:xfrm>
            <a:off x="1936377" y="1385048"/>
            <a:ext cx="9345706" cy="37548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just" defTabSz="914400" rtl="0" eaLnBrk="1" fontAlgn="base" latinLnBrk="0" hangingPunct="1">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Copilul, </a:t>
            </a:r>
            <a:r>
              <a:rPr kumimoji="0" lang="ro-RO"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minunea vieții și darul lui Dumnezeu pentru părinți,</a:t>
            </a:r>
            <a:r>
              <a:rPr kumimoji="0" lang="ro-RO"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a:t>
            </a:r>
            <a:r>
              <a:rPr kumimoji="0" lang="ro-RO"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are dreptul să crească într-un climat plin de afecțiune și înțelegere, are dreptul să crească înconjurat de dragoste, ocrotire și apreciere;  are dreptul la educație și  cultură; are dreptul  la îngrijire și ocrotire, la recunoașterea tuturor valorilor umane și a valorilor spirituale; are dreptul la respect, înțelegere, libertate.</a:t>
            </a:r>
            <a:endParaRPr kumimoji="0" lang="en-US"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Chiar dacă fiecare copil este </a:t>
            </a:r>
            <a:r>
              <a:rPr kumimoji="0" lang="en-US"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UNIC - ÎN FELUL LUI</a:t>
            </a:r>
            <a:r>
              <a:rPr kumimoji="0" lang="en-US"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a:t>
            </a:r>
            <a:r>
              <a:rPr kumimoji="0" lang="en-US" sz="1400" b="0" i="0" u="none" strike="noStrike" cap="none" normalizeH="0" baseline="0" dirty="0" err="1" smtClean="0">
                <a:ln>
                  <a:noFill/>
                </a:ln>
                <a:solidFill>
                  <a:srgbClr val="000000"/>
                </a:solidFill>
                <a:effectLst/>
                <a:latin typeface="Cambria Math" pitchFamily="18" charset="0"/>
                <a:ea typeface="Cambria Math" pitchFamily="18" charset="0"/>
                <a:cs typeface="Calibri" pitchFamily="34" charset="0"/>
              </a:rPr>
              <a:t>există</a:t>
            </a:r>
            <a:r>
              <a:rPr kumimoji="0" lang="en-US"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câteva lucruri comune tuturor copiilor și anume: nevoia de dragoste, de </a:t>
            </a:r>
            <a:r>
              <a:rPr kumimoji="0" lang="en-US" sz="1400" b="0" i="0" u="none" strike="noStrike" cap="none" normalizeH="0" baseline="0" dirty="0" err="1" smtClean="0">
                <a:ln>
                  <a:noFill/>
                </a:ln>
                <a:solidFill>
                  <a:srgbClr val="000000"/>
                </a:solidFill>
                <a:effectLst/>
                <a:latin typeface="Cambria Math" pitchFamily="18" charset="0"/>
                <a:ea typeface="Cambria Math" pitchFamily="18" charset="0"/>
                <a:cs typeface="Calibri" pitchFamily="34" charset="0"/>
              </a:rPr>
              <a:t>securitate</a:t>
            </a:r>
            <a:r>
              <a:rPr kumimoji="0" lang="en-US"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de hrană, de </a:t>
            </a:r>
            <a:r>
              <a:rPr kumimoji="0" lang="en-US" sz="1400" b="0" i="0" u="none" strike="noStrike" cap="none" normalizeH="0" baseline="0" dirty="0" err="1" smtClean="0">
                <a:ln>
                  <a:noFill/>
                </a:ln>
                <a:solidFill>
                  <a:srgbClr val="000000"/>
                </a:solidFill>
                <a:effectLst/>
                <a:latin typeface="Cambria Math" pitchFamily="18" charset="0"/>
                <a:ea typeface="Cambria Math" pitchFamily="18" charset="0"/>
                <a:cs typeface="Calibri" pitchFamily="34" charset="0"/>
              </a:rPr>
              <a:t>stimulare</a:t>
            </a:r>
            <a:r>
              <a:rPr kumimoji="0" lang="en-US"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de </a:t>
            </a:r>
            <a:r>
              <a:rPr kumimoji="0" lang="en-US" sz="1400" b="0" i="0" u="none" strike="noStrike" cap="none" normalizeH="0" baseline="0" dirty="0" err="1" smtClean="0">
                <a:ln>
                  <a:noFill/>
                </a:ln>
                <a:solidFill>
                  <a:srgbClr val="000000"/>
                </a:solidFill>
                <a:effectLst/>
                <a:latin typeface="Cambria Math" pitchFamily="18" charset="0"/>
                <a:ea typeface="Cambria Math" pitchFamily="18" charset="0"/>
                <a:cs typeface="Calibri" pitchFamily="34" charset="0"/>
              </a:rPr>
              <a:t>siguran</a:t>
            </a:r>
            <a:r>
              <a:rPr kumimoji="0" lang="ro-RO" sz="1400" b="0" i="0" u="none" strike="noStrike" cap="none" normalizeH="0" baseline="0" dirty="0" err="1" smtClean="0">
                <a:ln>
                  <a:noFill/>
                </a:ln>
                <a:solidFill>
                  <a:srgbClr val="000000"/>
                </a:solidFill>
                <a:effectLst/>
                <a:latin typeface="Cambria Math" pitchFamily="18" charset="0"/>
                <a:ea typeface="Cambria Math" pitchFamily="18" charset="0"/>
                <a:cs typeface="Calibri" pitchFamily="34" charset="0"/>
              </a:rPr>
              <a:t>ță</a:t>
            </a:r>
            <a:r>
              <a:rPr kumimoji="0" lang="ro-RO"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de acceptare, de recunoaștere, de sprijin din partea adultului pentru a-și dezvolta încrederea în sine până când își vor dobândi independența. </a:t>
            </a:r>
            <a:endParaRPr kumimoji="0" lang="en-US"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o-RO"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Sunt multe sentimente care îi leagă: </a:t>
            </a:r>
            <a:r>
              <a:rPr kumimoji="0" lang="ro-RO"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PRIETENIA</a:t>
            </a:r>
            <a:r>
              <a:rPr kumimoji="0" lang="ro-RO"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este unul dintre ele. Ea îi ajută să se bucure împreună de realizări, îi ocrotește de singurătate, îi sprijină la necaz, îi mângâie în întristare...</a:t>
            </a:r>
            <a:endParaRPr kumimoji="0" lang="en-US"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o-RO"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O prietenie se dobândește cu greu și de multe ori începe chiar de aici, de la primii ani din grădiniță, de la somnul din paturile apropiate, de la scăunelele așezate unul lângă altul la masă, de la împărțitul jucăriilor preferate și a jocului în echipă. Unde se mai găsesc prieteni așa buni ca la grădiniță?</a:t>
            </a:r>
            <a:endParaRPr kumimoji="0" lang="en-US"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o-RO"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Aici ... în minunata lume a copilăriei se spun povești și se leagă adevărate prietenii. Aici copilul simte că se află într-o lume care îi aparține și-i apreciază așa cum sunt: nu contează frumusețea, nu contează starea familială sau cea materială, nu contează nici ce probleme au... aici toți copiii sunt egali, toți sunt frumoși, deștepți, buni... și totodată sunt acceptați așa cum sunt!</a:t>
            </a:r>
            <a:endParaRPr kumimoji="0" lang="en-US"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457200" algn="just" defTabSz="914400" rtl="0" eaLnBrk="0" fontAlgn="base" latinLnBrk="0" hangingPunct="0">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ESTE ZIUA COPILULUI, DECI SĂ NE BUCURĂM ÎMPREUNĂ CU EL!! ŞI...SĂ SĂRBĂTORIM PRIETENIA!!!!</a:t>
            </a:r>
            <a:endParaRPr kumimoji="0" lang="ro-RO"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p:txBody>
      </p:sp>
    </p:spTree>
    <p:extLst>
      <p:ext uri="{BB962C8B-B14F-4D97-AF65-F5344CB8AC3E}">
        <p14:creationId xmlns:p14="http://schemas.microsoft.com/office/powerpoint/2010/main" xmlns="" val="208392889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021.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028.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ubstituent imagine 5" descr="DSC_0030.JPG"/>
          <p:cNvPicPr>
            <a:picLocks noGrp="1" noChangeAspect="1"/>
          </p:cNvPicPr>
          <p:nvPr>
            <p:ph type="pic" idx="1"/>
          </p:nvPr>
        </p:nvPicPr>
        <p:blipFill>
          <a:blip r:embed="rId2" cstate="print"/>
          <a:srcRect l="1847" r="1847"/>
          <a:stretch>
            <a:fillRect/>
          </a:stretch>
        </p:blipFill>
        <p:spPr/>
      </p:pic>
      <p:sp>
        <p:nvSpPr>
          <p:cNvPr id="5" name="Dreptunghi 4"/>
          <p:cNvSpPr/>
          <p:nvPr/>
        </p:nvSpPr>
        <p:spPr>
          <a:xfrm>
            <a:off x="8464730" y="1890989"/>
            <a:ext cx="3422469" cy="3416320"/>
          </a:xfrm>
          <a:prstGeom prst="rect">
            <a:avLst/>
          </a:prstGeom>
        </p:spPr>
        <p:txBody>
          <a:bodyPr wrap="square">
            <a:spAutoFit/>
          </a:bodyPr>
          <a:lstStyle/>
          <a:p>
            <a:pPr lvl="0" algn="ctr" eaLnBrk="0" fontAlgn="base" hangingPunct="0">
              <a:spcBef>
                <a:spcPct val="0"/>
              </a:spcBef>
              <a:spcAft>
                <a:spcPct val="0"/>
              </a:spcAft>
            </a:pPr>
            <a:r>
              <a:rPr lang="ro-RO" sz="3600" dirty="0" smtClean="0">
                <a:solidFill>
                  <a:srgbClr val="000000"/>
                </a:solidFill>
                <a:latin typeface="Cambria Math" pitchFamily="18" charset="0"/>
                <a:ea typeface="Cambria Math" pitchFamily="18" charset="0"/>
                <a:cs typeface="Calibri" pitchFamily="34" charset="0"/>
              </a:rPr>
              <a:t>Activităţi interactive  cu personaje din desene animate </a:t>
            </a:r>
            <a:r>
              <a:rPr lang="ro-RO" sz="3600" b="1" dirty="0" smtClean="0">
                <a:solidFill>
                  <a:srgbClr val="000000"/>
                </a:solidFill>
                <a:latin typeface="Cambria Math" pitchFamily="18" charset="0"/>
                <a:ea typeface="Cambria Math" pitchFamily="18" charset="0"/>
                <a:cs typeface="Calibri" pitchFamily="34" charset="0"/>
              </a:rPr>
              <a:t>„</a:t>
            </a:r>
            <a:r>
              <a:rPr lang="ro-RO" sz="3600" b="1" i="1" dirty="0" err="1" smtClean="0">
                <a:solidFill>
                  <a:srgbClr val="000000"/>
                </a:solidFill>
                <a:latin typeface="Cambria Math" pitchFamily="18" charset="0"/>
                <a:ea typeface="Cambria Math" pitchFamily="18" charset="0"/>
                <a:cs typeface="Calibri" pitchFamily="34" charset="0"/>
              </a:rPr>
              <a:t>Mikey</a:t>
            </a:r>
            <a:r>
              <a:rPr lang="ro-RO" sz="3600" b="1" i="1" dirty="0" smtClean="0">
                <a:solidFill>
                  <a:srgbClr val="000000"/>
                </a:solidFill>
                <a:latin typeface="Cambria Math" pitchFamily="18" charset="0"/>
                <a:ea typeface="Cambria Math" pitchFamily="18" charset="0"/>
                <a:cs typeface="Calibri" pitchFamily="34" charset="0"/>
              </a:rPr>
              <a:t> și </a:t>
            </a:r>
            <a:r>
              <a:rPr lang="ro-RO" sz="3600" b="1" i="1" dirty="0" err="1" smtClean="0">
                <a:solidFill>
                  <a:srgbClr val="000000"/>
                </a:solidFill>
                <a:latin typeface="Cambria Math" pitchFamily="18" charset="0"/>
                <a:ea typeface="Cambria Math" pitchFamily="18" charset="0"/>
                <a:cs typeface="Calibri" pitchFamily="34" charset="0"/>
              </a:rPr>
              <a:t>Minie</a:t>
            </a:r>
            <a:r>
              <a:rPr lang="ro-RO" sz="3600" b="1" i="1" dirty="0" smtClean="0">
                <a:solidFill>
                  <a:srgbClr val="000000"/>
                </a:solidFill>
                <a:latin typeface="Cambria Math" pitchFamily="18" charset="0"/>
                <a:ea typeface="Cambria Math" pitchFamily="18" charset="0"/>
                <a:cs typeface="Calibri" pitchFamily="34" charset="0"/>
              </a:rPr>
              <a:t>, la grădiniţă</a:t>
            </a:r>
            <a:r>
              <a:rPr lang="ro-RO" sz="3600" b="1" dirty="0" smtClean="0">
                <a:solidFill>
                  <a:srgbClr val="000000"/>
                </a:solidFill>
                <a:latin typeface="Cambria Math" pitchFamily="18" charset="0"/>
                <a:ea typeface="Cambria Math" pitchFamily="18" charset="0"/>
                <a:cs typeface="Calibri" pitchFamily="34" charset="0"/>
              </a:rPr>
              <a:t>”</a:t>
            </a:r>
            <a:endParaRPr lang="ro-RO" sz="3600" dirty="0" smtClean="0">
              <a:latin typeface="Cambria Math" pitchFamily="18" charset="0"/>
              <a:ea typeface="Cambria Math" pitchFamily="18"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031.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038.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056.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059.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959.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961.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053.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ttp://www.floriiniasi.ro/flori-florarie-online/imagini/d_1057.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7667897" y="1332410"/>
            <a:ext cx="1702707" cy="3481251"/>
          </a:xfrm>
          <a:prstGeom prst="rect">
            <a:avLst/>
          </a:prstGeom>
          <a:noFill/>
        </p:spPr>
      </p:pic>
      <p:sp>
        <p:nvSpPr>
          <p:cNvPr id="22529" name="Text Box 1"/>
          <p:cNvSpPr txBox="1">
            <a:spLocks noChangeArrowheads="1"/>
          </p:cNvSpPr>
          <p:nvPr/>
        </p:nvSpPr>
        <p:spPr bwMode="auto">
          <a:xfrm>
            <a:off x="773973" y="302714"/>
            <a:ext cx="5888083" cy="5202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2200" b="1" i="1" u="none" strike="noStrike" cap="none" normalizeH="0" baseline="0" dirty="0" smtClean="0">
                <a:ln>
                  <a:noFill/>
                </a:ln>
                <a:solidFill>
                  <a:schemeClr val="tx1"/>
                </a:solidFill>
                <a:effectLst/>
                <a:latin typeface="Mistral" pitchFamily="66" charset="0"/>
                <a:cs typeface="Arial" pitchFamily="34" charset="0"/>
              </a:rPr>
              <a:t>PROGRAMUL</a:t>
            </a:r>
            <a:r>
              <a:rPr kumimoji="0" lang="ro-RO" sz="2200" b="1" i="1" u="none" strike="noStrike" cap="none" normalizeH="0" baseline="0" dirty="0" smtClean="0">
                <a:ln>
                  <a:noFill/>
                </a:ln>
                <a:solidFill>
                  <a:schemeClr val="tx1"/>
                </a:solidFill>
                <a:effectLst/>
                <a:latin typeface="Mistral" pitchFamily="66" charset="0"/>
                <a:cs typeface="Arial" pitchFamily="34" charset="0"/>
              </a:rPr>
              <a:t>   </a:t>
            </a:r>
            <a:r>
              <a:rPr kumimoji="0" lang="en-US" sz="2200" b="1" i="1" u="none" strike="noStrike" cap="none" normalizeH="0" baseline="0" dirty="0" smtClean="0">
                <a:ln>
                  <a:noFill/>
                </a:ln>
                <a:solidFill>
                  <a:schemeClr val="tx1"/>
                </a:solidFill>
                <a:effectLst/>
                <a:latin typeface="Mistral" pitchFamily="66" charset="0"/>
                <a:cs typeface="Arial" pitchFamily="34" charset="0"/>
              </a:rPr>
              <a:t>ZILEI</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530" name="Rectangle 2"/>
          <p:cNvSpPr>
            <a:spLocks noChangeArrowheads="1"/>
          </p:cNvSpPr>
          <p:nvPr/>
        </p:nvSpPr>
        <p:spPr bwMode="auto">
          <a:xfrm>
            <a:off x="156754" y="822960"/>
            <a:ext cx="7641772" cy="28931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10.10 – 10.30 - </a:t>
            </a:r>
            <a:r>
              <a:rPr kumimoji="0" lang="ro-RO" sz="140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Cuvânt de deschidere </a:t>
            </a:r>
            <a:r>
              <a:rPr kumimoji="0" lang="ro-RO"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a:t>
            </a:r>
            <a:r>
              <a:rPr kumimoji="0" lang="ro-RO" sz="1400" b="1" i="1"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Director - expert CRED, prof. Ileana Lastovieţchi</a:t>
            </a:r>
            <a:endParaRPr kumimoji="0" lang="en-US" sz="1400" b="0" i="1"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10.30 – 11.30 </a:t>
            </a:r>
            <a:r>
              <a:rPr kumimoji="0" lang="ro-RO" sz="140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Concurs de dans local </a:t>
            </a:r>
            <a:r>
              <a:rPr kumimoji="0" lang="ro-RO" sz="1400" b="1" i="1"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„Pe aripile dansului”</a:t>
            </a:r>
            <a:endParaRPr kumimoji="0" lang="en-US"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11.30-12.00  </a:t>
            </a:r>
            <a:r>
              <a:rPr kumimoji="0" lang="ro-RO" sz="140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Spectacol cultural artistic </a:t>
            </a:r>
            <a:r>
              <a:rPr kumimoji="0" lang="ro-RO" sz="1400" b="1" i="1"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,,Carnaval, </a:t>
            </a:r>
            <a:r>
              <a:rPr kumimoji="0" lang="ro-RO" sz="1400" b="1" i="1" u="none" strike="noStrike" cap="none" normalizeH="0" baseline="0" dirty="0" err="1" smtClean="0">
                <a:ln>
                  <a:noFill/>
                </a:ln>
                <a:solidFill>
                  <a:srgbClr val="000000"/>
                </a:solidFill>
                <a:effectLst/>
                <a:latin typeface="Cambria Math" pitchFamily="18" charset="0"/>
                <a:ea typeface="Cambria Math" pitchFamily="18" charset="0"/>
                <a:cs typeface="Calibri" pitchFamily="34" charset="0"/>
              </a:rPr>
              <a:t>carnaval</a:t>
            </a:r>
            <a:r>
              <a:rPr kumimoji="0" lang="ro-RO" sz="1400" b="1" i="1"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a:t>
            </a:r>
            <a:endParaRPr kumimoji="0" lang="en-US"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400" i="1"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„O lume minunată” </a:t>
            </a:r>
            <a:r>
              <a:rPr kumimoji="0" lang="ro-RO"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a:t>
            </a:r>
            <a:r>
              <a:rPr kumimoji="0" lang="ro-RO" sz="140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cântec</a:t>
            </a:r>
            <a:endParaRPr kumimoji="0" lang="en-US" sz="140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400" i="1"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Momente vesele</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400" i="1"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„Scufiţa Roșie” </a:t>
            </a:r>
            <a:r>
              <a:rPr kumimoji="0" lang="ro-RO"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cântec </a:t>
            </a:r>
            <a:endParaRPr kumimoji="0" lang="en-US"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400" i="1"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a:t>
            </a:r>
            <a:r>
              <a:rPr kumimoji="0" lang="ro-RO" sz="1400" i="1" u="none" strike="noStrike" cap="none" normalizeH="0" baseline="0" dirty="0" err="1" smtClean="0">
                <a:ln>
                  <a:noFill/>
                </a:ln>
                <a:solidFill>
                  <a:srgbClr val="000000"/>
                </a:solidFill>
                <a:effectLst/>
                <a:latin typeface="Cambria Math" pitchFamily="18" charset="0"/>
                <a:ea typeface="Cambria Math" pitchFamily="18" charset="0"/>
                <a:cs typeface="Calibri" pitchFamily="34" charset="0"/>
              </a:rPr>
              <a:t>Frère</a:t>
            </a:r>
            <a:r>
              <a:rPr kumimoji="0" lang="ro-RO" sz="1400" i="1"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Jaques”- </a:t>
            </a:r>
            <a:r>
              <a:rPr kumimoji="0" lang="ro-RO"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joc cu text și cânt </a:t>
            </a:r>
            <a:endParaRPr kumimoji="0" lang="en-US"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40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Bal Mascat </a:t>
            </a:r>
            <a:endParaRPr kumimoji="0" lang="en-US" sz="140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40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Colaj de cântec românesc </a:t>
            </a:r>
            <a:r>
              <a:rPr kumimoji="0" lang="ro-RO"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a:t>
            </a:r>
            <a:r>
              <a:rPr kumimoji="0" lang="ro-RO"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grup „Izvorașul” </a:t>
            </a:r>
            <a:endParaRPr kumimoji="0" lang="en-US"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40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Parada Prinţeselor </a:t>
            </a:r>
            <a:endParaRPr kumimoji="0" lang="en-US" sz="140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400" i="1"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„Toţi copiii pământului” </a:t>
            </a:r>
            <a:r>
              <a:rPr kumimoji="0" lang="ro-RO"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a:t>
            </a:r>
            <a:r>
              <a:rPr kumimoji="0" lang="ro-RO" sz="1400" b="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grup vocal </a:t>
            </a:r>
            <a:endParaRPr kumimoji="0" lang="en-US"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40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Purpuriu folcloric </a:t>
            </a:r>
            <a:endParaRPr kumimoji="0" lang="en-US" sz="140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o-RO"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12.00-12.30 </a:t>
            </a:r>
            <a:r>
              <a:rPr kumimoji="0" lang="ro-RO" sz="1400"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Activităţi interactive  cu personaje din desene animate </a:t>
            </a:r>
            <a:r>
              <a:rPr kumimoji="0" lang="ro-RO"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a:t>
            </a:r>
            <a:r>
              <a:rPr kumimoji="0" lang="ro-RO" sz="1400" b="1" i="1" u="none" strike="noStrike" cap="none" normalizeH="0" baseline="0" dirty="0" err="1" smtClean="0">
                <a:ln>
                  <a:noFill/>
                </a:ln>
                <a:solidFill>
                  <a:srgbClr val="000000"/>
                </a:solidFill>
                <a:effectLst/>
                <a:latin typeface="Cambria Math" pitchFamily="18" charset="0"/>
                <a:ea typeface="Cambria Math" pitchFamily="18" charset="0"/>
                <a:cs typeface="Calibri" pitchFamily="34" charset="0"/>
              </a:rPr>
              <a:t>Mikey</a:t>
            </a:r>
            <a:r>
              <a:rPr kumimoji="0" lang="ro-RO" sz="1400" b="1" i="1"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și </a:t>
            </a:r>
            <a:r>
              <a:rPr kumimoji="0" lang="ro-RO" sz="1400" b="1" i="1" u="none" strike="noStrike" cap="none" normalizeH="0" baseline="0" dirty="0" err="1" smtClean="0">
                <a:ln>
                  <a:noFill/>
                </a:ln>
                <a:solidFill>
                  <a:srgbClr val="000000"/>
                </a:solidFill>
                <a:effectLst/>
                <a:latin typeface="Cambria Math" pitchFamily="18" charset="0"/>
                <a:ea typeface="Cambria Math" pitchFamily="18" charset="0"/>
                <a:cs typeface="Calibri" pitchFamily="34" charset="0"/>
              </a:rPr>
              <a:t>Minie</a:t>
            </a:r>
            <a:r>
              <a:rPr kumimoji="0" lang="ro-RO" sz="1400" b="1" i="1"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 la grădiniţă</a:t>
            </a:r>
            <a:r>
              <a:rPr kumimoji="0" lang="ro-RO" sz="1400" b="1" i="0" u="none" strike="noStrike" cap="none" normalizeH="0" baseline="0" dirty="0" smtClean="0">
                <a:ln>
                  <a:noFill/>
                </a:ln>
                <a:solidFill>
                  <a:srgbClr val="000000"/>
                </a:solidFill>
                <a:effectLst/>
                <a:latin typeface="Cambria Math" pitchFamily="18" charset="0"/>
                <a:ea typeface="Cambria Math" pitchFamily="18" charset="0"/>
                <a:cs typeface="Calibri" pitchFamily="34" charset="0"/>
              </a:rPr>
              <a:t>”</a:t>
            </a:r>
            <a:endParaRPr kumimoji="0" lang="ro-RO"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p:txBody>
      </p:sp>
      <p:pic>
        <p:nvPicPr>
          <p:cNvPr id="7" name="Picture 5" descr="http://www.floriiniasi.ro/flori-florarie-online/imagini/d_1057.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4110444" y="4293325"/>
            <a:ext cx="1702707" cy="2264230"/>
          </a:xfrm>
          <a:prstGeom prst="rect">
            <a:avLst/>
          </a:prstGeom>
          <a:noFill/>
        </p:spPr>
      </p:pic>
      <p:pic>
        <p:nvPicPr>
          <p:cNvPr id="8" name="Picture 5" descr="http://www.floriiniasi.ro/flori-florarie-online/imagini/d_1057.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910046" y="3788229"/>
            <a:ext cx="1702707" cy="284770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15"/>
          <p:cNvSpPr txBox="1">
            <a:spLocks noChangeArrowheads="1"/>
          </p:cNvSpPr>
          <p:nvPr/>
        </p:nvSpPr>
        <p:spPr bwMode="auto">
          <a:xfrm>
            <a:off x="5160434" y="1719263"/>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sp>
        <p:nvSpPr>
          <p:cNvPr id="6" name="Dreptunghi 5"/>
          <p:cNvSpPr/>
          <p:nvPr/>
        </p:nvSpPr>
        <p:spPr>
          <a:xfrm>
            <a:off x="0" y="2073870"/>
            <a:ext cx="9688287" cy="1200329"/>
          </a:xfrm>
          <a:prstGeom prst="rect">
            <a:avLst/>
          </a:prstGeom>
        </p:spPr>
        <p:txBody>
          <a:bodyPr wrap="square">
            <a:spAutoFit/>
          </a:bodyPr>
          <a:lstStyle/>
          <a:p>
            <a:pPr algn="ctr"/>
            <a:r>
              <a:rPr lang="ro-RO" sz="7200" b="1" dirty="0" smtClean="0">
                <a:latin typeface="AR HERMANN" pitchFamily="2" charset="0"/>
                <a:ea typeface="Cambria Math" pitchFamily="18" charset="0"/>
              </a:rPr>
              <a:t>LA MULTI ANI!!!</a:t>
            </a:r>
            <a:endParaRPr lang="en-US" sz="7200" dirty="0">
              <a:latin typeface="AR HERMANN" pitchFamily="2" charset="0"/>
              <a:ea typeface="Cambria Math" pitchFamily="18" charset="0"/>
            </a:endParaRPr>
          </a:p>
        </p:txBody>
      </p:sp>
      <p:sp>
        <p:nvSpPr>
          <p:cNvPr id="7" name="Dreptunghi 6"/>
          <p:cNvSpPr/>
          <p:nvPr/>
        </p:nvSpPr>
        <p:spPr>
          <a:xfrm>
            <a:off x="0" y="5361355"/>
            <a:ext cx="9688287" cy="923330"/>
          </a:xfrm>
          <a:prstGeom prst="rect">
            <a:avLst/>
          </a:prstGeom>
        </p:spPr>
        <p:txBody>
          <a:bodyPr wrap="square">
            <a:spAutoFit/>
          </a:bodyPr>
          <a:lstStyle/>
          <a:p>
            <a:pPr algn="ctr"/>
            <a:r>
              <a:rPr lang="ro-RO" dirty="0" smtClean="0">
                <a:solidFill>
                  <a:schemeClr val="tx2"/>
                </a:solidFill>
                <a:latin typeface="Cambria Math" pitchFamily="18" charset="0"/>
                <a:ea typeface="Cambria Math" pitchFamily="18" charset="0"/>
              </a:rPr>
              <a:t>REALIZATOR</a:t>
            </a:r>
          </a:p>
          <a:p>
            <a:pPr algn="ctr"/>
            <a:endParaRPr lang="ro-RO" dirty="0" smtClean="0">
              <a:solidFill>
                <a:schemeClr val="tx2"/>
              </a:solidFill>
              <a:latin typeface="Cambria Math" pitchFamily="18" charset="0"/>
              <a:ea typeface="Cambria Math" pitchFamily="18" charset="0"/>
            </a:endParaRPr>
          </a:p>
          <a:p>
            <a:pPr algn="ctr"/>
            <a:r>
              <a:rPr lang="ro-RO" dirty="0" smtClean="0">
                <a:solidFill>
                  <a:schemeClr val="tx2"/>
                </a:solidFill>
                <a:latin typeface="Cambria Math" pitchFamily="18" charset="0"/>
                <a:ea typeface="Cambria Math" pitchFamily="18" charset="0"/>
              </a:rPr>
              <a:t>PROF. BÎZDOACĂ ANA-MARIA</a:t>
            </a:r>
            <a:endParaRPr lang="en-US" dirty="0">
              <a:solidFill>
                <a:schemeClr val="tx2"/>
              </a:solidFill>
              <a:latin typeface="Cambria Math" pitchFamily="18" charset="0"/>
              <a:ea typeface="Cambria Math" pitchFamily="18" charset="0"/>
            </a:endParaRPr>
          </a:p>
        </p:txBody>
      </p:sp>
      <p:sp>
        <p:nvSpPr>
          <p:cNvPr id="14338" name="AutoShape 2" descr="http://stockfresh.com/thumbs/clairev/1080972_fericit-zi-de-na%C5%9Ftere-baloane-vector-art%C4%83-semn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0" name="AutoShape 4" descr="http://stockfresh.com/thumbs/clairev/1080972_fericit-zi-de-na%C5%9Ftere-baloane-vector-art%C4%83-semna.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4342" name="AutoShape 6" descr="http://www.balloons.ro/contents/media/Baloane%20folie%20Happy%20Birthday%20Star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431383" y="1750422"/>
            <a:ext cx="1702707" cy="3481251"/>
          </a:xfrm>
          <a:prstGeom prst="rect">
            <a:avLst/>
          </a:prstGeom>
          <a:noFill/>
        </p:spPr>
      </p:pic>
      <p:pic>
        <p:nvPicPr>
          <p:cNvPr id="12"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400594" y="3052354"/>
            <a:ext cx="1702707" cy="3481251"/>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floriiniasi.ro/flori-florarie-online/imagini/d_1057.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627017" y="1214845"/>
            <a:ext cx="1702707" cy="3481251"/>
          </a:xfrm>
          <a:prstGeom prst="rect">
            <a:avLst/>
          </a:prstGeom>
          <a:noFill/>
        </p:spPr>
      </p:pic>
      <p:sp>
        <p:nvSpPr>
          <p:cNvPr id="21505" name="Rectangle 1"/>
          <p:cNvSpPr>
            <a:spLocks noChangeArrowheads="1"/>
          </p:cNvSpPr>
          <p:nvPr/>
        </p:nvSpPr>
        <p:spPr bwMode="auto">
          <a:xfrm>
            <a:off x="2560319" y="2063931"/>
            <a:ext cx="4663441"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047875" algn="l"/>
              </a:tabLst>
            </a:pPr>
            <a:r>
              <a:rPr kumimoji="0" lang="pt-BR" sz="2400" b="1" i="0" u="none" strike="noStrike" cap="none" normalizeH="0" baseline="0" dirty="0" smtClean="0">
                <a:ln>
                  <a:noFill/>
                </a:ln>
                <a:solidFill>
                  <a:schemeClr val="tx1"/>
                </a:solidFill>
                <a:effectLst/>
                <a:latin typeface="Algerian" pitchFamily="82" charset="0"/>
                <a:ea typeface="Cambria Math" pitchFamily="18" charset="0"/>
                <a:cs typeface="Consolas" pitchFamily="49" charset="0"/>
              </a:rPr>
              <a:t>COORDONATORI</a:t>
            </a:r>
            <a:r>
              <a:rPr kumimoji="0" lang="ro-RO" sz="2400" b="1" i="0" u="none" strike="noStrike" cap="none" normalizeH="0" baseline="0" dirty="0" smtClean="0">
                <a:ln>
                  <a:noFill/>
                </a:ln>
                <a:solidFill>
                  <a:schemeClr val="tx1"/>
                </a:solidFill>
                <a:effectLst/>
                <a:latin typeface="Algerian" pitchFamily="82" charset="0"/>
                <a:ea typeface="Cambria Math" pitchFamily="18" charset="0"/>
                <a:cs typeface="Consolas" pitchFamily="49" charset="0"/>
              </a:rPr>
              <a:t>:</a:t>
            </a:r>
          </a:p>
          <a:p>
            <a:pPr marL="0" marR="0" lvl="0" indent="0" algn="l" defTabSz="914400" rtl="0" eaLnBrk="1" fontAlgn="base" latinLnBrk="0" hangingPunct="1">
              <a:lnSpc>
                <a:spcPct val="100000"/>
              </a:lnSpc>
              <a:spcBef>
                <a:spcPct val="0"/>
              </a:spcBef>
              <a:spcAft>
                <a:spcPct val="0"/>
              </a:spcAft>
              <a:buClrTx/>
              <a:buSzTx/>
              <a:buFontTx/>
              <a:buNone/>
              <a:tabLst>
                <a:tab pos="2047875" algn="l"/>
              </a:tabLst>
            </a:pPr>
            <a:endParaRPr kumimoji="0" lang="en-US" sz="16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tab pos="2047875" algn="l"/>
              </a:tabLst>
            </a:pPr>
            <a:r>
              <a:rPr kumimoji="0" lang="pt-BR" sz="1600" b="1" i="1" u="none" strike="noStrike" cap="none" normalizeH="0" baseline="0" dirty="0" smtClean="0">
                <a:ln>
                  <a:noFill/>
                </a:ln>
                <a:solidFill>
                  <a:schemeClr val="tx1"/>
                </a:solidFill>
                <a:effectLst/>
                <a:latin typeface="Cambria Math" pitchFamily="18" charset="0"/>
                <a:ea typeface="Cambria Math" pitchFamily="18" charset="0"/>
                <a:cs typeface="Consolas" pitchFamily="49" charset="0"/>
              </a:rPr>
              <a:t>P</a:t>
            </a:r>
            <a:r>
              <a:rPr kumimoji="0" lang="ro-RO" sz="1600" b="1" i="1" u="none" strike="noStrike" cap="none" normalizeH="0" baseline="0" dirty="0" err="1" smtClean="0">
                <a:ln>
                  <a:noFill/>
                </a:ln>
                <a:solidFill>
                  <a:schemeClr val="tx1"/>
                </a:solidFill>
                <a:effectLst/>
                <a:latin typeface="Cambria Math" pitchFamily="18" charset="0"/>
                <a:ea typeface="Cambria Math" pitchFamily="18" charset="0"/>
                <a:cs typeface="Consolas" pitchFamily="49" charset="0"/>
              </a:rPr>
              <a:t>rof</a:t>
            </a:r>
            <a:r>
              <a:rPr kumimoji="0" lang="ro-RO" sz="1600" b="1" i="1" u="none" strike="noStrike" cap="none" normalizeH="0" baseline="0" dirty="0" smtClean="0">
                <a:ln>
                  <a:noFill/>
                </a:ln>
                <a:solidFill>
                  <a:schemeClr val="tx1"/>
                </a:solidFill>
                <a:effectLst/>
                <a:latin typeface="Cambria Math" pitchFamily="18" charset="0"/>
                <a:ea typeface="Cambria Math" pitchFamily="18" charset="0"/>
                <a:cs typeface="Consolas" pitchFamily="49" charset="0"/>
              </a:rPr>
              <a:t>.</a:t>
            </a:r>
            <a:r>
              <a:rPr kumimoji="0" lang="pt-BR" sz="1600" b="1" i="1" u="none" strike="noStrike" cap="none" normalizeH="0" baseline="0" dirty="0" smtClean="0">
                <a:ln>
                  <a:noFill/>
                </a:ln>
                <a:solidFill>
                  <a:schemeClr val="tx1"/>
                </a:solidFill>
                <a:effectLst/>
                <a:latin typeface="Cambria Math" pitchFamily="18" charset="0"/>
                <a:ea typeface="Cambria Math" pitchFamily="18" charset="0"/>
                <a:cs typeface="Consolas" pitchFamily="49" charset="0"/>
              </a:rPr>
              <a:t> ILEANA LASTOVIEŢCHI </a:t>
            </a:r>
            <a:endParaRPr kumimoji="0" lang="en-US" sz="1600" b="0" i="1"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tab pos="2047875" algn="l"/>
              </a:tabLst>
            </a:pPr>
            <a:r>
              <a:rPr lang="ro-RO" sz="1600" b="1" i="1" dirty="0" smtClean="0">
                <a:latin typeface="Cambria Math" pitchFamily="18" charset="0"/>
                <a:ea typeface="Cambria Math" pitchFamily="18" charset="0"/>
                <a:cs typeface="Consolas" pitchFamily="49" charset="0"/>
              </a:rPr>
              <a:t>Prof. </a:t>
            </a:r>
            <a:r>
              <a:rPr kumimoji="0" lang="ro-RO" sz="1600" b="1" i="1" u="none" strike="noStrike" cap="none" normalizeH="0" baseline="0" dirty="0" smtClean="0">
                <a:ln>
                  <a:noFill/>
                </a:ln>
                <a:solidFill>
                  <a:schemeClr val="tx1"/>
                </a:solidFill>
                <a:effectLst/>
                <a:latin typeface="Cambria Math" pitchFamily="18" charset="0"/>
                <a:ea typeface="Cambria Math" pitchFamily="18" charset="0"/>
                <a:cs typeface="Consolas" pitchFamily="49" charset="0"/>
              </a:rPr>
              <a:t> BÎZDOACĂ </a:t>
            </a:r>
            <a:r>
              <a:rPr kumimoji="0" lang="ro-RO" sz="1600" b="1" i="1" u="none" strike="noStrike" cap="none" normalizeH="0" baseline="0" smtClean="0">
                <a:ln>
                  <a:noFill/>
                </a:ln>
                <a:solidFill>
                  <a:schemeClr val="tx1"/>
                </a:solidFill>
                <a:effectLst/>
                <a:latin typeface="Cambria Math" pitchFamily="18" charset="0"/>
                <a:ea typeface="Cambria Math" pitchFamily="18" charset="0"/>
                <a:cs typeface="Consolas" pitchFamily="49" charset="0"/>
              </a:rPr>
              <a:t>ANA-MARIA</a:t>
            </a:r>
            <a:r>
              <a:rPr kumimoji="0" lang="ro-RO" sz="1600" b="1" i="1" u="none" strike="noStrike" cap="none" normalizeH="0" smtClean="0">
                <a:ln>
                  <a:noFill/>
                </a:ln>
                <a:solidFill>
                  <a:schemeClr val="tx1"/>
                </a:solidFill>
                <a:effectLst/>
                <a:latin typeface="Cambria Math" pitchFamily="18" charset="0"/>
                <a:ea typeface="Cambria Math" pitchFamily="18" charset="0"/>
                <a:cs typeface="Consolas" pitchFamily="49" charset="0"/>
              </a:rPr>
              <a:t> </a:t>
            </a:r>
            <a:endParaRPr kumimoji="0" lang="en-US" sz="1600" b="0" i="1"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tab pos="2047875" algn="l"/>
              </a:tabLst>
            </a:pPr>
            <a:r>
              <a:rPr kumimoji="0" lang="ro-RO" sz="1600" b="1" i="1" u="none" strike="noStrike" cap="none" normalizeH="0" baseline="0" dirty="0" smtClean="0">
                <a:ln>
                  <a:noFill/>
                </a:ln>
                <a:solidFill>
                  <a:schemeClr val="tx1"/>
                </a:solidFill>
                <a:effectLst/>
                <a:latin typeface="Cambria Math" pitchFamily="18" charset="0"/>
                <a:ea typeface="Cambria Math" pitchFamily="18" charset="0"/>
                <a:cs typeface="Consolas" pitchFamily="49" charset="0"/>
              </a:rPr>
              <a:t>Prof. CORNESCU ALINA OANA</a:t>
            </a:r>
            <a:endParaRPr kumimoji="0" lang="en-US" sz="1600" b="0" i="1"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v"/>
              <a:tabLst>
                <a:tab pos="2047875" algn="l"/>
              </a:tabLst>
            </a:pPr>
            <a:r>
              <a:rPr kumimoji="0" lang="ro-RO" sz="1600" b="1" i="1" u="none" strike="noStrike" cap="none" normalizeH="0" baseline="0" dirty="0" smtClean="0">
                <a:ln>
                  <a:noFill/>
                </a:ln>
                <a:solidFill>
                  <a:schemeClr val="tx1"/>
                </a:solidFill>
                <a:effectLst/>
                <a:latin typeface="Cambria Math" pitchFamily="18" charset="0"/>
                <a:ea typeface="Cambria Math" pitchFamily="18" charset="0"/>
                <a:cs typeface="Consolas" pitchFamily="49" charset="0"/>
              </a:rPr>
              <a:t>Prof.</a:t>
            </a:r>
            <a:r>
              <a:rPr kumimoji="0" lang="ro-RO" sz="1600" b="1" i="1" u="none" strike="noStrike" cap="none" normalizeH="0" dirty="0" smtClean="0">
                <a:ln>
                  <a:noFill/>
                </a:ln>
                <a:solidFill>
                  <a:schemeClr val="tx1"/>
                </a:solidFill>
                <a:effectLst/>
                <a:latin typeface="Cambria Math" pitchFamily="18" charset="0"/>
                <a:ea typeface="Cambria Math" pitchFamily="18" charset="0"/>
                <a:cs typeface="Consolas" pitchFamily="49" charset="0"/>
              </a:rPr>
              <a:t> </a:t>
            </a:r>
            <a:r>
              <a:rPr kumimoji="0" lang="ro-RO" sz="1600" b="1" i="1" u="none" strike="noStrike" cap="none" normalizeH="0" baseline="0" dirty="0" smtClean="0">
                <a:ln>
                  <a:noFill/>
                </a:ln>
                <a:solidFill>
                  <a:schemeClr val="tx1"/>
                </a:solidFill>
                <a:effectLst/>
                <a:latin typeface="Cambria Math" pitchFamily="18" charset="0"/>
                <a:ea typeface="Cambria Math" pitchFamily="18" charset="0"/>
                <a:cs typeface="Consolas" pitchFamily="49" charset="0"/>
              </a:rPr>
              <a:t> DUMITRU LIDIA SIMONA</a:t>
            </a:r>
            <a:endParaRPr kumimoji="0" lang="ro-RO" sz="1600" b="0" i="1"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p:txBody>
      </p:sp>
      <p:sp>
        <p:nvSpPr>
          <p:cNvPr id="21506" name="Rectangle 2"/>
          <p:cNvSpPr>
            <a:spLocks noChangeArrowheads="1"/>
          </p:cNvSpPr>
          <p:nvPr/>
        </p:nvSpPr>
        <p:spPr bwMode="auto">
          <a:xfrm>
            <a:off x="6805750" y="3984171"/>
            <a:ext cx="5133702"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o-RO" sz="2400" b="1" i="0" u="none" strike="noStrike" cap="none" normalizeH="0" baseline="0" dirty="0" smtClean="0">
                <a:ln>
                  <a:noFill/>
                </a:ln>
                <a:solidFill>
                  <a:schemeClr val="tx1"/>
                </a:solidFill>
                <a:effectLst/>
                <a:latin typeface="Algerian" pitchFamily="82" charset="0"/>
                <a:ea typeface="Cambria Math" pitchFamily="18" charset="0"/>
                <a:cs typeface="Consolas" pitchFamily="49" charset="0"/>
              </a:rPr>
              <a:t>PARTENERI: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400" b="1" i="0" u="none" strike="noStrike" cap="none" normalizeH="0" baseline="0" dirty="0" smtClean="0">
                <a:ln>
                  <a:noFill/>
                </a:ln>
                <a:solidFill>
                  <a:schemeClr val="tx1"/>
                </a:solidFill>
                <a:effectLst/>
                <a:latin typeface="Cambria Math" pitchFamily="18" charset="0"/>
                <a:ea typeface="Cambria Math" pitchFamily="18" charset="0"/>
                <a:cs typeface="Consolas" pitchFamily="49" charset="0"/>
              </a:rPr>
              <a:t>INSPECTORATUL ŞCOLAR JUDEŢEAN GORJ  </a:t>
            </a:r>
            <a:endParaRPr kumimoji="0" lang="en-US"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400" b="1" i="0" u="none" strike="noStrike" cap="none" normalizeH="0" baseline="0" dirty="0" smtClean="0">
                <a:ln>
                  <a:noFill/>
                </a:ln>
                <a:solidFill>
                  <a:schemeClr val="tx1"/>
                </a:solidFill>
                <a:effectLst/>
                <a:latin typeface="Cambria Math" pitchFamily="18" charset="0"/>
                <a:ea typeface="Cambria Math" pitchFamily="18" charset="0"/>
                <a:cs typeface="Consolas" pitchFamily="49" charset="0"/>
              </a:rPr>
              <a:t>PALATUL COPIILOR, TG-JIU, GORJ</a:t>
            </a:r>
            <a:endParaRPr kumimoji="0" lang="en-US"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400" b="1" i="0" u="none" strike="noStrike" cap="none" normalizeH="0" baseline="0" dirty="0" smtClean="0">
                <a:ln>
                  <a:noFill/>
                </a:ln>
                <a:solidFill>
                  <a:schemeClr val="tx1"/>
                </a:solidFill>
                <a:effectLst/>
                <a:latin typeface="Cambria Math" pitchFamily="18" charset="0"/>
                <a:ea typeface="Cambria Math" pitchFamily="18" charset="0"/>
                <a:cs typeface="Consolas" pitchFamily="49" charset="0"/>
              </a:rPr>
              <a:t>PĂRINŢII PREŞCOLARILOR </a:t>
            </a:r>
            <a:endParaRPr kumimoji="0" lang="en-US"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o-RO" sz="1400" b="1" i="0" u="none" strike="noStrike" cap="none" normalizeH="0" baseline="0" dirty="0" smtClean="0">
                <a:ln>
                  <a:noFill/>
                </a:ln>
                <a:solidFill>
                  <a:schemeClr val="tx1"/>
                </a:solidFill>
                <a:effectLst/>
                <a:latin typeface="Cambria Math" pitchFamily="18" charset="0"/>
                <a:ea typeface="Cambria Math" pitchFamily="18" charset="0"/>
                <a:cs typeface="Consolas" pitchFamily="49" charset="0"/>
              </a:rPr>
              <a:t>MASS-MEDIA</a:t>
            </a:r>
            <a:endParaRPr kumimoji="0" lang="ro-RO" sz="1400" b="0" i="0" u="none" strike="noStrike" cap="none" normalizeH="0" baseline="0" dirty="0" smtClean="0">
              <a:ln>
                <a:noFill/>
              </a:ln>
              <a:solidFill>
                <a:schemeClr val="tx1"/>
              </a:solidFill>
              <a:effectLst/>
              <a:latin typeface="Cambria Math" pitchFamily="18" charset="0"/>
              <a:ea typeface="Cambria Math" pitchFamily="18" charset="0"/>
              <a:cs typeface="Arial" pitchFamily="34" charset="0"/>
            </a:endParaRPr>
          </a:p>
        </p:txBody>
      </p:sp>
      <p:pic>
        <p:nvPicPr>
          <p:cNvPr id="9" name="Picture 5" descr="http://www.floriiniasi.ro/flori-florarie-online/imagini/d_1057.jpg"/>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0289178" y="1445621"/>
            <a:ext cx="1702707" cy="3481251"/>
          </a:xfrm>
          <a:prstGeom prst="rect">
            <a:avLst/>
          </a:prstGeom>
          <a:noFill/>
        </p:spPr>
      </p:pic>
    </p:spTree>
    <p:extLst>
      <p:ext uri="{BB962C8B-B14F-4D97-AF65-F5344CB8AC3E}">
        <p14:creationId xmlns:p14="http://schemas.microsoft.com/office/powerpoint/2010/main" xmlns="" val="42745684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ubstituent imagine 7" descr="DSC_0819.JPG"/>
          <p:cNvPicPr>
            <a:picLocks noGrp="1" noChangeAspect="1"/>
          </p:cNvPicPr>
          <p:nvPr>
            <p:ph type="pic" idx="1"/>
          </p:nvPr>
        </p:nvPicPr>
        <p:blipFill>
          <a:blip r:embed="rId2" cstate="print"/>
          <a:srcRect l="1847" r="1847"/>
          <a:stretch>
            <a:fillRect/>
          </a:stretch>
        </p:blipFill>
        <p:spPr/>
      </p:pic>
      <p:sp>
        <p:nvSpPr>
          <p:cNvPr id="7" name="Dreptunghi 6"/>
          <p:cNvSpPr/>
          <p:nvPr/>
        </p:nvSpPr>
        <p:spPr>
          <a:xfrm>
            <a:off x="8190410" y="1951111"/>
            <a:ext cx="4001589" cy="1323439"/>
          </a:xfrm>
          <a:prstGeom prst="rect">
            <a:avLst/>
          </a:prstGeom>
        </p:spPr>
        <p:txBody>
          <a:bodyPr wrap="square">
            <a:spAutoFit/>
          </a:bodyPr>
          <a:lstStyle/>
          <a:p>
            <a:pPr algn="ctr"/>
            <a:r>
              <a:rPr lang="ro-RO" sz="2800" dirty="0" smtClean="0">
                <a:solidFill>
                  <a:srgbClr val="000000"/>
                </a:solidFill>
                <a:latin typeface="Algerian" pitchFamily="82" charset="0"/>
                <a:ea typeface="Cambria Math" pitchFamily="18" charset="0"/>
                <a:cs typeface="Calibri" pitchFamily="34" charset="0"/>
              </a:rPr>
              <a:t>Concurs de dans local </a:t>
            </a:r>
          </a:p>
          <a:p>
            <a:pPr algn="ctr"/>
            <a:r>
              <a:rPr lang="ro-RO" sz="2000" b="1" i="1" dirty="0" smtClean="0">
                <a:solidFill>
                  <a:srgbClr val="000000"/>
                </a:solidFill>
                <a:latin typeface="Algerian" pitchFamily="82" charset="0"/>
                <a:ea typeface="Cambria Math" pitchFamily="18" charset="0"/>
                <a:cs typeface="Calibri" pitchFamily="34" charset="0"/>
              </a:rPr>
              <a:t>„</a:t>
            </a:r>
            <a:r>
              <a:rPr lang="ro-RO" sz="2400" b="1" i="1" dirty="0" smtClean="0">
                <a:solidFill>
                  <a:srgbClr val="002060"/>
                </a:solidFill>
                <a:latin typeface="Algerian" pitchFamily="82" charset="0"/>
                <a:ea typeface="Cambria Math" pitchFamily="18" charset="0"/>
                <a:cs typeface="Calibri" pitchFamily="34" charset="0"/>
              </a:rPr>
              <a:t>Pe aripile dansului”</a:t>
            </a:r>
            <a:endParaRPr lang="en-US" sz="2400" dirty="0">
              <a:solidFill>
                <a:srgbClr val="002060"/>
              </a:solidFill>
              <a:latin typeface="Algerian" pitchFamily="82" charset="0"/>
            </a:endParaRPr>
          </a:p>
        </p:txBody>
      </p:sp>
    </p:spTree>
    <p:extLst>
      <p:ext uri="{BB962C8B-B14F-4D97-AF65-F5344CB8AC3E}">
        <p14:creationId xmlns:p14="http://schemas.microsoft.com/office/powerpoint/2010/main" xmlns="" val="1609149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829.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ubstituent imagine 6" descr="DSC_0831.JPG"/>
          <p:cNvPicPr>
            <a:picLocks noGrp="1" noChangeAspect="1"/>
          </p:cNvPicPr>
          <p:nvPr>
            <p:ph type="pic" idx="1"/>
          </p:nvPr>
        </p:nvPicPr>
        <p:blipFill>
          <a:blip r:embed="rId2" cstate="print"/>
          <a:srcRect l="1847" r="1847"/>
          <a:stretch>
            <a:fillRect/>
          </a:stretch>
        </p:blipFill>
        <p:spPr/>
      </p:pic>
      <p:pic>
        <p:nvPicPr>
          <p:cNvPr id="8"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extLst>
      <p:ext uri="{BB962C8B-B14F-4D97-AF65-F5344CB8AC3E}">
        <p14:creationId xmlns:p14="http://schemas.microsoft.com/office/powerpoint/2010/main" xmlns="" val="3989722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imagine 4" descr="DSC_0852.JPG"/>
          <p:cNvPicPr>
            <a:picLocks noGrp="1" noChangeAspect="1"/>
          </p:cNvPicPr>
          <p:nvPr>
            <p:ph type="pic" idx="1"/>
          </p:nvPr>
        </p:nvPicPr>
        <p:blipFill>
          <a:blip r:embed="rId2" cstate="print"/>
          <a:srcRect l="1847" r="1847"/>
          <a:stretch>
            <a:fillRect/>
          </a:stretch>
        </p:blipFill>
        <p:spPr/>
      </p:pic>
      <p:pic>
        <p:nvPicPr>
          <p:cNvPr id="6"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ubstituent imagine 6" descr="DSC_0883.JPG"/>
          <p:cNvPicPr>
            <a:picLocks noGrp="1" noChangeAspect="1"/>
          </p:cNvPicPr>
          <p:nvPr>
            <p:ph type="pic" idx="1"/>
          </p:nvPr>
        </p:nvPicPr>
        <p:blipFill>
          <a:blip r:embed="rId2" cstate="print"/>
          <a:srcRect l="1847" r="1847"/>
          <a:stretch>
            <a:fillRect/>
          </a:stretch>
        </p:blipFill>
        <p:spPr/>
      </p:pic>
      <p:pic>
        <p:nvPicPr>
          <p:cNvPr id="8" name="Picture 5" descr="http://www.floriiniasi.ro/flori-florarie-online/imagini/d_1057.jpg"/>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9300754" y="1854925"/>
            <a:ext cx="1702707" cy="3481251"/>
          </a:xfrm>
          <a:prstGeom prst="rect">
            <a:avLst/>
          </a:prstGeom>
          <a:noFill/>
        </p:spPr>
      </p:pic>
    </p:spTree>
  </p:cSld>
  <p:clrMapOvr>
    <a:masterClrMapping/>
  </p:clrMapOvr>
</p:sld>
</file>

<file path=ppt/theme/theme1.xml><?xml version="1.0" encoding="utf-8"?>
<a:theme xmlns:a="http://schemas.openxmlformats.org/drawingml/2006/main" name="TS103461883">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resentation3" id="{7909083B-3485-49E7-BBE7-EFD488C62F99}" vid="{B57F6697-5DA8-422E-86BF-20B69A74A1E0}"/>
    </a:ext>
  </a:extLst>
</a:theme>
</file>

<file path=ppt/theme/theme2.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 Happy">
      <a:dk1>
        <a:srgbClr val="595959"/>
      </a:dk1>
      <a:lt1>
        <a:sysClr val="window" lastClr="FFFFFF"/>
      </a:lt1>
      <a:dk2>
        <a:srgbClr val="000000"/>
      </a:dk2>
      <a:lt2>
        <a:srgbClr val="DDDDDD"/>
      </a:lt2>
      <a:accent1>
        <a:srgbClr val="A6B727"/>
      </a:accent1>
      <a:accent2>
        <a:srgbClr val="DF5327"/>
      </a:accent2>
      <a:accent3>
        <a:srgbClr val="FE9E00"/>
      </a:accent3>
      <a:accent4>
        <a:srgbClr val="418AB3"/>
      </a:accent4>
      <a:accent5>
        <a:srgbClr val="D9D66D"/>
      </a:accent5>
      <a:accent6>
        <a:srgbClr val="838383"/>
      </a:accent6>
      <a:hlink>
        <a:srgbClr val="F59E00"/>
      </a:hlink>
      <a:folHlink>
        <a:srgbClr val="B2B2B2"/>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22224F2-88E2-4E19-8BE2-5AB2030F71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554</Words>
  <Application>Microsoft Office PowerPoint</Application>
  <PresentationFormat>Particularizare</PresentationFormat>
  <Paragraphs>54</Paragraphs>
  <Slides>30</Slides>
  <Notes>3</Notes>
  <HiddenSlides>0</HiddenSlides>
  <MMClips>0</MMClips>
  <ScaleCrop>false</ScaleCrop>
  <HeadingPairs>
    <vt:vector size="4" baseType="variant">
      <vt:variant>
        <vt:lpstr>Temă</vt:lpstr>
      </vt:variant>
      <vt:variant>
        <vt:i4>1</vt:i4>
      </vt:variant>
      <vt:variant>
        <vt:lpstr>Titluri diapozitive</vt:lpstr>
      </vt:variant>
      <vt:variant>
        <vt:i4>30</vt:i4>
      </vt:variant>
    </vt:vector>
  </HeadingPairs>
  <TitlesOfParts>
    <vt:vector size="31" baseType="lpstr">
      <vt:lpstr>TS103461883</vt:lpstr>
      <vt:lpstr>Diapozitivul 1</vt:lpstr>
      <vt:lpstr>Diapozitivul 2</vt:lpstr>
      <vt:lpstr>Diapozitivul 3</vt:lpstr>
      <vt:lpstr>Diapozitivul 4</vt:lpstr>
      <vt:lpstr>Diapozitivul 5</vt:lpstr>
      <vt:lpstr>Diapozitivul 6</vt:lpstr>
      <vt:lpstr>Diapozitivul 7</vt:lpstr>
      <vt:lpstr>Diapozitivul 8</vt:lpstr>
      <vt:lpstr>Diapozitivul 9</vt:lpstr>
      <vt:lpstr>Diapozitivul 10</vt:lpstr>
      <vt:lpstr>Diapozitivul 11</vt:lpstr>
      <vt:lpstr>Diapozitivul 12</vt:lpstr>
      <vt:lpstr>Diapozitivul 13</vt:lpstr>
      <vt:lpstr>Diapozitivul 14</vt:lpstr>
      <vt:lpstr>Diapozitivul 15</vt:lpstr>
      <vt:lpstr>Diapozitivul 16</vt:lpstr>
      <vt:lpstr>Diapozitivul 17</vt:lpstr>
      <vt:lpstr>Diapozitivul 18</vt:lpstr>
      <vt:lpstr>Diapozitivul 19</vt:lpstr>
      <vt:lpstr>Diapozitivul 20</vt:lpstr>
      <vt:lpstr>Diapozitivul 21</vt:lpstr>
      <vt:lpstr>Diapozitivul 22</vt:lpstr>
      <vt:lpstr>Diapozitivul 23</vt:lpstr>
      <vt:lpstr>Diapozitivul 24</vt:lpstr>
      <vt:lpstr>Diapozitivul 25</vt:lpstr>
      <vt:lpstr>Diapozitivul 26</vt:lpstr>
      <vt:lpstr>Diapozitivul 27</vt:lpstr>
      <vt:lpstr>Diapozitivul 28</vt:lpstr>
      <vt:lpstr>Diapozitivul 29</vt:lpstr>
      <vt:lpstr>Diapozitivul 30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2014-03-17T23:06:55Z</dcterms:created>
  <dcterms:modified xsi:type="dcterms:W3CDTF">2017-12-29T17:26:37Z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TC034618839991</vt:lpwstr>
  </property>
</Properties>
</file>