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2" r:id="rId5"/>
    <p:sldId id="260" r:id="rId6"/>
    <p:sldId id="261"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zitiv titlu">
    <p:spTree>
      <p:nvGrpSpPr>
        <p:cNvPr id="1" name=""/>
        <p:cNvGrpSpPr/>
        <p:nvPr/>
      </p:nvGrpSpPr>
      <p:grpSpPr>
        <a:xfrm>
          <a:off x="0" y="0"/>
          <a:ext cx="0" cy="0"/>
          <a:chOff x="0" y="0"/>
          <a:chExt cx="0" cy="0"/>
        </a:xfrm>
      </p:grpSpPr>
      <p:sp>
        <p:nvSpPr>
          <p:cNvPr id="10" name="Triunghi drept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u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o-RO" smtClean="0"/>
              <a:t>Faceți clic pentru a edita stilul de titlu Coordonator</a:t>
            </a:r>
            <a:endParaRPr kumimoji="0" lang="en-US"/>
          </a:p>
        </p:txBody>
      </p:sp>
      <p:sp>
        <p:nvSpPr>
          <p:cNvPr id="17" name="Subtitlu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o-RO" smtClean="0"/>
              <a:t>Faceți clic pentru editarea stilului de subtitlu al coordonatorului</a:t>
            </a:r>
            <a:endParaRPr kumimoji="0" lang="en-US"/>
          </a:p>
        </p:txBody>
      </p:sp>
      <p:grpSp>
        <p:nvGrpSpPr>
          <p:cNvPr id="2" name="Grupare 1"/>
          <p:cNvGrpSpPr/>
          <p:nvPr/>
        </p:nvGrpSpPr>
        <p:grpSpPr>
          <a:xfrm>
            <a:off x="-3765" y="4953000"/>
            <a:ext cx="9147765" cy="1912088"/>
            <a:chOff x="-3765" y="4832896"/>
            <a:chExt cx="9147765" cy="2032192"/>
          </a:xfrm>
        </p:grpSpPr>
        <p:sp>
          <p:nvSpPr>
            <p:cNvPr id="7" name="Formă liberă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ormă liberă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ormă liberă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Conector drept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Substituent dată 29"/>
          <p:cNvSpPr>
            <a:spLocks noGrp="1"/>
          </p:cNvSpPr>
          <p:nvPr>
            <p:ph type="dt" sz="half" idx="10"/>
          </p:nvPr>
        </p:nvSpPr>
        <p:spPr/>
        <p:txBody>
          <a:bodyPr/>
          <a:lstStyle>
            <a:lvl1pPr>
              <a:defRPr>
                <a:solidFill>
                  <a:srgbClr val="FFFFFF"/>
                </a:solidFill>
              </a:defRPr>
            </a:lvl1pPr>
            <a:extLst/>
          </a:lstStyle>
          <a:p>
            <a:fld id="{5692617D-CD88-4DEC-AB35-D983C97D0143}" type="datetimeFigureOut">
              <a:rPr lang="en-US" smtClean="0"/>
              <a:pPr/>
              <a:t>12/29/2017</a:t>
            </a:fld>
            <a:endParaRPr lang="en-US"/>
          </a:p>
        </p:txBody>
      </p:sp>
      <p:sp>
        <p:nvSpPr>
          <p:cNvPr id="19" name="Substituent subsol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ubstituent număr diapozitiv 26"/>
          <p:cNvSpPr>
            <a:spLocks noGrp="1"/>
          </p:cNvSpPr>
          <p:nvPr>
            <p:ph type="sldNum" sz="quarter" idx="12"/>
          </p:nvPr>
        </p:nvSpPr>
        <p:spPr/>
        <p:txBody>
          <a:bodyPr/>
          <a:lstStyle>
            <a:lvl1pPr>
              <a:defRPr>
                <a:solidFill>
                  <a:srgbClr val="FFFFFF"/>
                </a:solidFill>
              </a:defRPr>
            </a:lvl1pPr>
            <a:extLst/>
          </a:lstStyle>
          <a:p>
            <a:fld id="{908AD0F4-6FE0-4CA9-B19F-4EF57C4645B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3" name="Substituent conținut 2"/>
          <p:cNvSpPr>
            <a:spLocks noGrp="1"/>
          </p:cNvSpPr>
          <p:nvPr>
            <p:ph idx="1"/>
          </p:nvPr>
        </p:nvSpPr>
        <p:spPr/>
        <p:txBody>
          <a:bodyPr/>
          <a:lstStyle>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dată 3"/>
          <p:cNvSpPr>
            <a:spLocks noGrp="1"/>
          </p:cNvSpPr>
          <p:nvPr>
            <p:ph type="dt" sz="half" idx="10"/>
          </p:nvPr>
        </p:nvSpPr>
        <p:spPr/>
        <p:txBody>
          <a:bodyPr/>
          <a:lstStyle>
            <a:extLst/>
          </a:lstStyle>
          <a:p>
            <a:fld id="{5692617D-CD88-4DEC-AB35-D983C97D0143}" type="datetimeFigureOut">
              <a:rPr lang="en-US" smtClean="0"/>
              <a:pPr/>
              <a:t>12/29/2017</a:t>
            </a:fld>
            <a:endParaRPr lang="en-US"/>
          </a:p>
        </p:txBody>
      </p:sp>
      <p:sp>
        <p:nvSpPr>
          <p:cNvPr id="5" name="Substituent subsol 4"/>
          <p:cNvSpPr>
            <a:spLocks noGrp="1"/>
          </p:cNvSpPr>
          <p:nvPr>
            <p:ph type="ftr" sz="quarter" idx="11"/>
          </p:nvPr>
        </p:nvSpPr>
        <p:spPr/>
        <p:txBody>
          <a:bodyPr/>
          <a:lstStyle>
            <a:extLst/>
          </a:lstStyle>
          <a:p>
            <a:endParaRPr lang="en-US"/>
          </a:p>
        </p:txBody>
      </p:sp>
      <p:sp>
        <p:nvSpPr>
          <p:cNvPr id="6" name="Substituent număr diapozitiv 5"/>
          <p:cNvSpPr>
            <a:spLocks noGrp="1"/>
          </p:cNvSpPr>
          <p:nvPr>
            <p:ph type="sldNum" sz="quarter" idx="12"/>
          </p:nvPr>
        </p:nvSpPr>
        <p:spPr/>
        <p:txBody>
          <a:bodyPr/>
          <a:lstStyle>
            <a:extLst/>
          </a:lstStyle>
          <a:p>
            <a:fld id="{908AD0F4-6FE0-4CA9-B19F-4EF57C4645B8}" type="slidenum">
              <a:rPr lang="en-US" smtClean="0"/>
              <a:pPr/>
              <a:t>‹#›</a:t>
            </a:fld>
            <a:endParaRPr lang="en-US"/>
          </a:p>
        </p:txBody>
      </p:sp>
      <p:sp>
        <p:nvSpPr>
          <p:cNvPr id="7" name="Titlu 6"/>
          <p:cNvSpPr>
            <a:spLocks noGrp="1"/>
          </p:cNvSpPr>
          <p:nvPr>
            <p:ph type="title"/>
          </p:nvPr>
        </p:nvSpPr>
        <p:spPr/>
        <p:txBody>
          <a:bodyPr rtlCol="0"/>
          <a:lstStyle>
            <a:extLst/>
          </a:lstStyle>
          <a:p>
            <a:r>
              <a:rPr kumimoji="0" lang="ro-RO" smtClean="0"/>
              <a:t>Faceți clic pentru a edita stilul de titlu Coordonator</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bg>
      <p:bgRef idx="1002">
        <a:schemeClr val="bg1"/>
      </p:bgRef>
    </p:bg>
    <p:spTree>
      <p:nvGrpSpPr>
        <p:cNvPr id="1" name=""/>
        <p:cNvGrpSpPr/>
        <p:nvPr/>
      </p:nvGrpSpPr>
      <p:grpSpPr>
        <a:xfrm>
          <a:off x="0" y="0"/>
          <a:ext cx="0" cy="0"/>
          <a:chOff x="0" y="0"/>
          <a:chExt cx="0" cy="0"/>
        </a:xfrm>
      </p:grpSpPr>
      <p:sp>
        <p:nvSpPr>
          <p:cNvPr id="2" name="Titlu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o-RO" smtClean="0"/>
              <a:t>Faceți clic pentru a edita stilul de titlu Coordonator</a:t>
            </a:r>
            <a:endParaRPr kumimoji="0" lang="en-US"/>
          </a:p>
        </p:txBody>
      </p:sp>
      <p:sp>
        <p:nvSpPr>
          <p:cNvPr id="3" name="Substituent text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o-RO" smtClean="0"/>
              <a:t>Faceți clic pentru a edita stilurile de text Coordonator</a:t>
            </a:r>
          </a:p>
        </p:txBody>
      </p:sp>
      <p:sp>
        <p:nvSpPr>
          <p:cNvPr id="4" name="Substituent dată 3"/>
          <p:cNvSpPr>
            <a:spLocks noGrp="1"/>
          </p:cNvSpPr>
          <p:nvPr>
            <p:ph type="dt" sz="half" idx="10"/>
          </p:nvPr>
        </p:nvSpPr>
        <p:spPr/>
        <p:txBody>
          <a:bodyPr/>
          <a:lstStyle>
            <a:extLst/>
          </a:lstStyle>
          <a:p>
            <a:fld id="{5692617D-CD88-4DEC-AB35-D983C97D0143}" type="datetimeFigureOut">
              <a:rPr lang="en-US" smtClean="0"/>
              <a:pPr/>
              <a:t>12/29/2017</a:t>
            </a:fld>
            <a:endParaRPr lang="en-US"/>
          </a:p>
        </p:txBody>
      </p:sp>
      <p:sp>
        <p:nvSpPr>
          <p:cNvPr id="5" name="Substituent subsol 4"/>
          <p:cNvSpPr>
            <a:spLocks noGrp="1"/>
          </p:cNvSpPr>
          <p:nvPr>
            <p:ph type="ftr" sz="quarter" idx="11"/>
          </p:nvPr>
        </p:nvSpPr>
        <p:spPr/>
        <p:txBody>
          <a:bodyPr/>
          <a:lstStyle>
            <a:extLst/>
          </a:lstStyle>
          <a:p>
            <a:endParaRPr lang="en-US"/>
          </a:p>
        </p:txBody>
      </p:sp>
      <p:sp>
        <p:nvSpPr>
          <p:cNvPr id="6" name="Substituent număr diapozitiv 5"/>
          <p:cNvSpPr>
            <a:spLocks noGrp="1"/>
          </p:cNvSpPr>
          <p:nvPr>
            <p:ph type="sldNum" sz="quarter" idx="12"/>
          </p:nvPr>
        </p:nvSpPr>
        <p:spPr/>
        <p:txBody>
          <a:bodyPr/>
          <a:lstStyle>
            <a:extLst/>
          </a:lstStyle>
          <a:p>
            <a:fld id="{908AD0F4-6FE0-4CA9-B19F-4EF57C4645B8}" type="slidenum">
              <a:rPr lang="en-US" smtClean="0"/>
              <a:pPr/>
              <a:t>‹#›</a:t>
            </a:fld>
            <a:endParaRPr lang="en-US"/>
          </a:p>
        </p:txBody>
      </p:sp>
      <p:sp>
        <p:nvSpPr>
          <p:cNvPr id="7" name="În zigzag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În zigzag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bg>
      <p:bgRef idx="1002">
        <a:schemeClr val="bg1"/>
      </p:bgRef>
    </p:bg>
    <p:spTree>
      <p:nvGrpSpPr>
        <p:cNvPr id="1" name=""/>
        <p:cNvGrpSpPr/>
        <p:nvPr/>
      </p:nvGrpSpPr>
      <p:grpSpPr>
        <a:xfrm>
          <a:off x="0" y="0"/>
          <a:ext cx="0" cy="0"/>
          <a:chOff x="0" y="0"/>
          <a:chExt cx="0" cy="0"/>
        </a:xfrm>
      </p:grpSpPr>
      <p:sp>
        <p:nvSpPr>
          <p:cNvPr id="3" name="Substituent conținut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conținut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5" name="Substituent dată 4"/>
          <p:cNvSpPr>
            <a:spLocks noGrp="1"/>
          </p:cNvSpPr>
          <p:nvPr>
            <p:ph type="dt" sz="half" idx="10"/>
          </p:nvPr>
        </p:nvSpPr>
        <p:spPr/>
        <p:txBody>
          <a:bodyPr/>
          <a:lstStyle>
            <a:extLst/>
          </a:lstStyle>
          <a:p>
            <a:fld id="{5692617D-CD88-4DEC-AB35-D983C97D0143}" type="datetimeFigureOut">
              <a:rPr lang="en-US" smtClean="0"/>
              <a:pPr/>
              <a:t>12/29/2017</a:t>
            </a:fld>
            <a:endParaRPr lang="en-US"/>
          </a:p>
        </p:txBody>
      </p:sp>
      <p:sp>
        <p:nvSpPr>
          <p:cNvPr id="6" name="Substituent subsol 5"/>
          <p:cNvSpPr>
            <a:spLocks noGrp="1"/>
          </p:cNvSpPr>
          <p:nvPr>
            <p:ph type="ftr" sz="quarter" idx="11"/>
          </p:nvPr>
        </p:nvSpPr>
        <p:spPr/>
        <p:txBody>
          <a:bodyPr/>
          <a:lstStyle>
            <a:extLst/>
          </a:lstStyle>
          <a:p>
            <a:endParaRPr lang="en-US"/>
          </a:p>
        </p:txBody>
      </p:sp>
      <p:sp>
        <p:nvSpPr>
          <p:cNvPr id="7" name="Substituent număr diapozitiv 6"/>
          <p:cNvSpPr>
            <a:spLocks noGrp="1"/>
          </p:cNvSpPr>
          <p:nvPr>
            <p:ph type="sldNum" sz="quarter" idx="12"/>
          </p:nvPr>
        </p:nvSpPr>
        <p:spPr/>
        <p:txBody>
          <a:bodyPr/>
          <a:lstStyle>
            <a:extLst/>
          </a:lstStyle>
          <a:p>
            <a:fld id="{908AD0F4-6FE0-4CA9-B19F-4EF57C4645B8}" type="slidenum">
              <a:rPr lang="en-US" smtClean="0"/>
              <a:pPr/>
              <a:t>‹#›</a:t>
            </a:fld>
            <a:endParaRPr lang="en-US"/>
          </a:p>
        </p:txBody>
      </p:sp>
      <p:sp>
        <p:nvSpPr>
          <p:cNvPr id="8" name="Titlu 7"/>
          <p:cNvSpPr>
            <a:spLocks noGrp="1"/>
          </p:cNvSpPr>
          <p:nvPr>
            <p:ph type="title"/>
          </p:nvPr>
        </p:nvSpPr>
        <p:spPr/>
        <p:txBody>
          <a:bodyPr rtlCol="0"/>
          <a:lstStyle>
            <a:extLst/>
          </a:lstStyle>
          <a:p>
            <a:r>
              <a:rPr kumimoji="0" lang="ro-RO" smtClean="0"/>
              <a:t>Faceți clic pentru a edita stilul de titlu Coordonator</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ție">
    <p:bg>
      <p:bgRef idx="1003">
        <a:schemeClr val="bg1"/>
      </p:bgRef>
    </p:bg>
    <p:spTree>
      <p:nvGrpSpPr>
        <p:cNvPr id="1" name=""/>
        <p:cNvGrpSpPr/>
        <p:nvPr/>
      </p:nvGrpSpPr>
      <p:grpSpPr>
        <a:xfrm>
          <a:off x="0" y="0"/>
          <a:ext cx="0" cy="0"/>
          <a:chOff x="0" y="0"/>
          <a:chExt cx="0" cy="0"/>
        </a:xfrm>
      </p:grpSpPr>
      <p:sp>
        <p:nvSpPr>
          <p:cNvPr id="2" name="Titlu 1"/>
          <p:cNvSpPr>
            <a:spLocks noGrp="1"/>
          </p:cNvSpPr>
          <p:nvPr>
            <p:ph type="title"/>
          </p:nvPr>
        </p:nvSpPr>
        <p:spPr>
          <a:xfrm>
            <a:off x="457200" y="273050"/>
            <a:ext cx="8229600" cy="1143000"/>
          </a:xfrm>
        </p:spPr>
        <p:txBody>
          <a:bodyPr anchor="ctr"/>
          <a:lstStyle>
            <a:lvl1pPr>
              <a:defRPr/>
            </a:lvl1pPr>
            <a:extLst/>
          </a:lstStyle>
          <a:p>
            <a:r>
              <a:rPr kumimoji="0" lang="ro-RO" smtClean="0"/>
              <a:t>Faceți clic pentru a edita stilul de titlu Coordonator</a:t>
            </a:r>
            <a:endParaRPr kumimoji="0" lang="en-US"/>
          </a:p>
        </p:txBody>
      </p:sp>
      <p:sp>
        <p:nvSpPr>
          <p:cNvPr id="3" name="Substituent text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o-RO" smtClean="0"/>
              <a:t>Faceți clic pentru a edita stilurile de text Coordonator</a:t>
            </a:r>
          </a:p>
        </p:txBody>
      </p:sp>
      <p:sp>
        <p:nvSpPr>
          <p:cNvPr id="4" name="Substituent text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o-RO" smtClean="0"/>
              <a:t>Faceți clic pentru a edita stilurile de text Coordonator</a:t>
            </a:r>
          </a:p>
        </p:txBody>
      </p:sp>
      <p:sp>
        <p:nvSpPr>
          <p:cNvPr id="5" name="Substituent conținut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6" name="Substituent conținut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7" name="Substituent dată 6"/>
          <p:cNvSpPr>
            <a:spLocks noGrp="1"/>
          </p:cNvSpPr>
          <p:nvPr>
            <p:ph type="dt" sz="half" idx="10"/>
          </p:nvPr>
        </p:nvSpPr>
        <p:spPr/>
        <p:txBody>
          <a:bodyPr/>
          <a:lstStyle>
            <a:extLst/>
          </a:lstStyle>
          <a:p>
            <a:fld id="{5692617D-CD88-4DEC-AB35-D983C97D0143}" type="datetimeFigureOut">
              <a:rPr lang="en-US" smtClean="0"/>
              <a:pPr/>
              <a:t>12/29/2017</a:t>
            </a:fld>
            <a:endParaRPr lang="en-US"/>
          </a:p>
        </p:txBody>
      </p:sp>
      <p:sp>
        <p:nvSpPr>
          <p:cNvPr id="8" name="Substituent subsol 7"/>
          <p:cNvSpPr>
            <a:spLocks noGrp="1"/>
          </p:cNvSpPr>
          <p:nvPr>
            <p:ph type="ftr" sz="quarter" idx="11"/>
          </p:nvPr>
        </p:nvSpPr>
        <p:spPr/>
        <p:txBody>
          <a:bodyPr/>
          <a:lstStyle>
            <a:extLst/>
          </a:lstStyle>
          <a:p>
            <a:endParaRPr lang="en-US"/>
          </a:p>
        </p:txBody>
      </p:sp>
      <p:sp>
        <p:nvSpPr>
          <p:cNvPr id="9" name="Substituent număr diapozitiv 8"/>
          <p:cNvSpPr>
            <a:spLocks noGrp="1"/>
          </p:cNvSpPr>
          <p:nvPr>
            <p:ph type="sldNum" sz="quarter" idx="12"/>
          </p:nvPr>
        </p:nvSpPr>
        <p:spPr/>
        <p:txBody>
          <a:bodyPr/>
          <a:lstStyle>
            <a:extLst/>
          </a:lstStyle>
          <a:p>
            <a:fld id="{908AD0F4-6FE0-4CA9-B19F-4EF57C4645B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bg>
      <p:bgRef idx="1002">
        <a:schemeClr val="bg1"/>
      </p:bgRef>
    </p:bg>
    <p:spTree>
      <p:nvGrpSpPr>
        <p:cNvPr id="1" name=""/>
        <p:cNvGrpSpPr/>
        <p:nvPr/>
      </p:nvGrpSpPr>
      <p:grpSpPr>
        <a:xfrm>
          <a:off x="0" y="0"/>
          <a:ext cx="0" cy="0"/>
          <a:chOff x="0" y="0"/>
          <a:chExt cx="0" cy="0"/>
        </a:xfrm>
      </p:grpSpPr>
      <p:sp>
        <p:nvSpPr>
          <p:cNvPr id="3" name="Substituent dată 2"/>
          <p:cNvSpPr>
            <a:spLocks noGrp="1"/>
          </p:cNvSpPr>
          <p:nvPr>
            <p:ph type="dt" sz="half" idx="10"/>
          </p:nvPr>
        </p:nvSpPr>
        <p:spPr/>
        <p:txBody>
          <a:bodyPr/>
          <a:lstStyle>
            <a:extLst/>
          </a:lstStyle>
          <a:p>
            <a:fld id="{5692617D-CD88-4DEC-AB35-D983C97D0143}" type="datetimeFigureOut">
              <a:rPr lang="en-US" smtClean="0"/>
              <a:pPr/>
              <a:t>12/29/2017</a:t>
            </a:fld>
            <a:endParaRPr lang="en-US"/>
          </a:p>
        </p:txBody>
      </p:sp>
      <p:sp>
        <p:nvSpPr>
          <p:cNvPr id="4" name="Substituent subsol 3"/>
          <p:cNvSpPr>
            <a:spLocks noGrp="1"/>
          </p:cNvSpPr>
          <p:nvPr>
            <p:ph type="ftr" sz="quarter" idx="11"/>
          </p:nvPr>
        </p:nvSpPr>
        <p:spPr/>
        <p:txBody>
          <a:bodyPr/>
          <a:lstStyle>
            <a:extLst/>
          </a:lstStyle>
          <a:p>
            <a:endParaRPr lang="en-US"/>
          </a:p>
        </p:txBody>
      </p:sp>
      <p:sp>
        <p:nvSpPr>
          <p:cNvPr id="5" name="Substituent număr diapozitiv 4"/>
          <p:cNvSpPr>
            <a:spLocks noGrp="1"/>
          </p:cNvSpPr>
          <p:nvPr>
            <p:ph type="sldNum" sz="quarter" idx="12"/>
          </p:nvPr>
        </p:nvSpPr>
        <p:spPr/>
        <p:txBody>
          <a:bodyPr/>
          <a:lstStyle>
            <a:extLst/>
          </a:lstStyle>
          <a:p>
            <a:fld id="{908AD0F4-6FE0-4CA9-B19F-4EF57C4645B8}" type="slidenum">
              <a:rPr lang="en-US" smtClean="0"/>
              <a:pPr/>
              <a:t>‹#›</a:t>
            </a:fld>
            <a:endParaRPr lang="en-US"/>
          </a:p>
        </p:txBody>
      </p:sp>
      <p:sp>
        <p:nvSpPr>
          <p:cNvPr id="6" name="Titlu 5"/>
          <p:cNvSpPr>
            <a:spLocks noGrp="1"/>
          </p:cNvSpPr>
          <p:nvPr>
            <p:ph type="title"/>
          </p:nvPr>
        </p:nvSpPr>
        <p:spPr/>
        <p:txBody>
          <a:bodyPr rtlCol="0"/>
          <a:lstStyle>
            <a:extLst/>
          </a:lstStyle>
          <a:p>
            <a:r>
              <a:rPr kumimoji="0" lang="ro-RO" smtClean="0"/>
              <a:t>Faceți clic pentru a edita stilul de titlu Coordonator</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p:cNvSpPr>
            <a:spLocks noGrp="1"/>
          </p:cNvSpPr>
          <p:nvPr>
            <p:ph type="dt" sz="half" idx="10"/>
          </p:nvPr>
        </p:nvSpPr>
        <p:spPr/>
        <p:txBody>
          <a:bodyPr/>
          <a:lstStyle>
            <a:extLst/>
          </a:lstStyle>
          <a:p>
            <a:fld id="{5692617D-CD88-4DEC-AB35-D983C97D0143}" type="datetimeFigureOut">
              <a:rPr lang="en-US" smtClean="0"/>
              <a:pPr/>
              <a:t>12/29/2017</a:t>
            </a:fld>
            <a:endParaRPr lang="en-US"/>
          </a:p>
        </p:txBody>
      </p:sp>
      <p:sp>
        <p:nvSpPr>
          <p:cNvPr id="3" name="Substituent subsol 2"/>
          <p:cNvSpPr>
            <a:spLocks noGrp="1"/>
          </p:cNvSpPr>
          <p:nvPr>
            <p:ph type="ftr" sz="quarter" idx="11"/>
          </p:nvPr>
        </p:nvSpPr>
        <p:spPr/>
        <p:txBody>
          <a:bodyPr/>
          <a:lstStyle>
            <a:extLst/>
          </a:lstStyle>
          <a:p>
            <a:endParaRPr lang="en-US"/>
          </a:p>
        </p:txBody>
      </p:sp>
      <p:sp>
        <p:nvSpPr>
          <p:cNvPr id="4" name="Substituent număr diapozitiv 3"/>
          <p:cNvSpPr>
            <a:spLocks noGrp="1"/>
          </p:cNvSpPr>
          <p:nvPr>
            <p:ph type="sldNum" sz="quarter" idx="12"/>
          </p:nvPr>
        </p:nvSpPr>
        <p:spPr/>
        <p:txBody>
          <a:bodyPr/>
          <a:lstStyle>
            <a:extLst/>
          </a:lstStyle>
          <a:p>
            <a:fld id="{908AD0F4-6FE0-4CA9-B19F-4EF57C4645B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ținut cu legendă">
    <p:bg>
      <p:bgRef idx="1003">
        <a:schemeClr val="bg1"/>
      </p:bgRef>
    </p:bg>
    <p:spTree>
      <p:nvGrpSpPr>
        <p:cNvPr id="1" name=""/>
        <p:cNvGrpSpPr/>
        <p:nvPr/>
      </p:nvGrpSpPr>
      <p:grpSpPr>
        <a:xfrm>
          <a:off x="0" y="0"/>
          <a:ext cx="0" cy="0"/>
          <a:chOff x="0" y="0"/>
          <a:chExt cx="0" cy="0"/>
        </a:xfrm>
      </p:grpSpPr>
      <p:sp>
        <p:nvSpPr>
          <p:cNvPr id="2" name="Titlu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o-RO" smtClean="0"/>
              <a:t>Faceți clic pentru a edita stilul de titlu Coordonator</a:t>
            </a:r>
            <a:endParaRPr kumimoji="0" lang="en-US"/>
          </a:p>
        </p:txBody>
      </p:sp>
      <p:sp>
        <p:nvSpPr>
          <p:cNvPr id="3" name="Substituent text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o-RO" smtClean="0"/>
              <a:t>Faceți clic pentru a edita stilurile de text Coordonator</a:t>
            </a:r>
          </a:p>
        </p:txBody>
      </p:sp>
      <p:sp>
        <p:nvSpPr>
          <p:cNvPr id="4" name="Substituent conținut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5" name="Substituent dată 4"/>
          <p:cNvSpPr>
            <a:spLocks noGrp="1"/>
          </p:cNvSpPr>
          <p:nvPr>
            <p:ph type="dt" sz="half" idx="10"/>
          </p:nvPr>
        </p:nvSpPr>
        <p:spPr>
          <a:xfrm>
            <a:off x="6727032" y="6407944"/>
            <a:ext cx="1920240" cy="365760"/>
          </a:xfrm>
        </p:spPr>
        <p:txBody>
          <a:bodyPr/>
          <a:lstStyle>
            <a:extLst/>
          </a:lstStyle>
          <a:p>
            <a:fld id="{5692617D-CD88-4DEC-AB35-D983C97D0143}" type="datetimeFigureOut">
              <a:rPr lang="en-US" smtClean="0"/>
              <a:pPr/>
              <a:t>12/29/2017</a:t>
            </a:fld>
            <a:endParaRPr lang="en-US"/>
          </a:p>
        </p:txBody>
      </p:sp>
      <p:sp>
        <p:nvSpPr>
          <p:cNvPr id="6" name="Substituent subsol 5"/>
          <p:cNvSpPr>
            <a:spLocks noGrp="1"/>
          </p:cNvSpPr>
          <p:nvPr>
            <p:ph type="ftr" sz="quarter" idx="11"/>
          </p:nvPr>
        </p:nvSpPr>
        <p:spPr/>
        <p:txBody>
          <a:bodyPr/>
          <a:lstStyle>
            <a:extLst/>
          </a:lstStyle>
          <a:p>
            <a:endParaRPr lang="en-US"/>
          </a:p>
        </p:txBody>
      </p:sp>
      <p:sp>
        <p:nvSpPr>
          <p:cNvPr id="7" name="Substituent număr diapozitiv 6"/>
          <p:cNvSpPr>
            <a:spLocks noGrp="1"/>
          </p:cNvSpPr>
          <p:nvPr>
            <p:ph type="sldNum" sz="quarter" idx="12"/>
          </p:nvPr>
        </p:nvSpPr>
        <p:spPr/>
        <p:txBody>
          <a:bodyPr/>
          <a:lstStyle>
            <a:extLst/>
          </a:lstStyle>
          <a:p>
            <a:fld id="{908AD0F4-6FE0-4CA9-B19F-4EF57C4645B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ine cu legendă">
    <p:bg>
      <p:bgRef idx="1002">
        <a:schemeClr val="bg1"/>
      </p:bgRef>
    </p:bg>
    <p:spTree>
      <p:nvGrpSpPr>
        <p:cNvPr id="1" name=""/>
        <p:cNvGrpSpPr/>
        <p:nvPr/>
      </p:nvGrpSpPr>
      <p:grpSpPr>
        <a:xfrm>
          <a:off x="0" y="0"/>
          <a:ext cx="0" cy="0"/>
          <a:chOff x="0" y="0"/>
          <a:chExt cx="0" cy="0"/>
        </a:xfrm>
      </p:grpSpPr>
      <p:sp>
        <p:nvSpPr>
          <p:cNvPr id="4" name="Substituent text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o-RO" smtClean="0"/>
              <a:t>Faceți clic pentru a edita stilurile de text Coordonator</a:t>
            </a:r>
          </a:p>
        </p:txBody>
      </p:sp>
      <p:sp>
        <p:nvSpPr>
          <p:cNvPr id="3" name="Substituent imagin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o-RO" smtClean="0"/>
              <a:t>Faceți clic pe pictogramă pentru a adăuga o imagine</a:t>
            </a:r>
            <a:endParaRPr kumimoji="0" lang="en-US" dirty="0"/>
          </a:p>
        </p:txBody>
      </p:sp>
      <p:sp>
        <p:nvSpPr>
          <p:cNvPr id="5" name="Substituent dată 4"/>
          <p:cNvSpPr>
            <a:spLocks noGrp="1"/>
          </p:cNvSpPr>
          <p:nvPr>
            <p:ph type="dt" sz="half" idx="10"/>
          </p:nvPr>
        </p:nvSpPr>
        <p:spPr/>
        <p:txBody>
          <a:bodyPr/>
          <a:lstStyle>
            <a:lvl1pPr>
              <a:defRPr>
                <a:solidFill>
                  <a:schemeClr val="tx1"/>
                </a:solidFill>
              </a:defRPr>
            </a:lvl1pPr>
            <a:extLst/>
          </a:lstStyle>
          <a:p>
            <a:fld id="{5692617D-CD88-4DEC-AB35-D983C97D0143}" type="datetimeFigureOut">
              <a:rPr lang="en-US" smtClean="0"/>
              <a:pPr/>
              <a:t>12/29/2017</a:t>
            </a:fld>
            <a:endParaRPr lang="en-US"/>
          </a:p>
        </p:txBody>
      </p:sp>
      <p:sp>
        <p:nvSpPr>
          <p:cNvPr id="6" name="Substituent subsol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ubstituent număr diapozitiv 6"/>
          <p:cNvSpPr>
            <a:spLocks noGrp="1"/>
          </p:cNvSpPr>
          <p:nvPr>
            <p:ph type="sldNum" sz="quarter" idx="12"/>
          </p:nvPr>
        </p:nvSpPr>
        <p:spPr/>
        <p:txBody>
          <a:bodyPr/>
          <a:lstStyle>
            <a:lvl1pPr>
              <a:defRPr>
                <a:solidFill>
                  <a:schemeClr val="tx1"/>
                </a:solidFill>
              </a:defRPr>
            </a:lvl1pPr>
            <a:extLst/>
          </a:lstStyle>
          <a:p>
            <a:fld id="{908AD0F4-6FE0-4CA9-B19F-4EF57C4645B8}" type="slidenum">
              <a:rPr lang="en-US" smtClean="0"/>
              <a:pPr/>
              <a:t>‹#›</a:t>
            </a:fld>
            <a:endParaRPr lang="en-US"/>
          </a:p>
        </p:txBody>
      </p:sp>
      <p:sp>
        <p:nvSpPr>
          <p:cNvPr id="2" name="Titlu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o-RO" smtClean="0"/>
              <a:t>Faceți clic pentru a edita stilul de titlu Coordonator</a:t>
            </a:r>
            <a:endParaRPr kumimoji="0" lang="en-US"/>
          </a:p>
        </p:txBody>
      </p:sp>
      <p:sp>
        <p:nvSpPr>
          <p:cNvPr id="8" name="Formă liberă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ormă liberă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iunghi drept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Conector drept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În zigzag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În zigzag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extLst/>
          </a:lstStyle>
          <a:p>
            <a:r>
              <a:rPr kumimoji="0" lang="ro-RO" smtClean="0"/>
              <a:t>Faceți clic pentru a edita stilul de titlu Coordonator</a:t>
            </a:r>
            <a:endParaRPr kumimoji="0" lang="en-US"/>
          </a:p>
        </p:txBody>
      </p:sp>
      <p:sp>
        <p:nvSpPr>
          <p:cNvPr id="3" name="Substituent text vertical 2"/>
          <p:cNvSpPr>
            <a:spLocks noGrp="1"/>
          </p:cNvSpPr>
          <p:nvPr>
            <p:ph type="body" orient="vert" idx="1"/>
          </p:nvPr>
        </p:nvSpPr>
        <p:spPr>
          <a:xfrm>
            <a:off x="457200" y="1481329"/>
            <a:ext cx="8229600" cy="4386071"/>
          </a:xfrm>
        </p:spPr>
        <p:txBody>
          <a:bodyPr vert="eaVert"/>
          <a:lstStyle>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dată 3"/>
          <p:cNvSpPr>
            <a:spLocks noGrp="1"/>
          </p:cNvSpPr>
          <p:nvPr>
            <p:ph type="dt" sz="half" idx="10"/>
          </p:nvPr>
        </p:nvSpPr>
        <p:spPr/>
        <p:txBody>
          <a:bodyPr/>
          <a:lstStyle>
            <a:extLst/>
          </a:lstStyle>
          <a:p>
            <a:fld id="{5692617D-CD88-4DEC-AB35-D983C97D0143}" type="datetimeFigureOut">
              <a:rPr lang="en-US" smtClean="0"/>
              <a:pPr/>
              <a:t>12/29/2017</a:t>
            </a:fld>
            <a:endParaRPr lang="en-US"/>
          </a:p>
        </p:txBody>
      </p:sp>
      <p:sp>
        <p:nvSpPr>
          <p:cNvPr id="5" name="Substituent subsol 4"/>
          <p:cNvSpPr>
            <a:spLocks noGrp="1"/>
          </p:cNvSpPr>
          <p:nvPr>
            <p:ph type="ftr" sz="quarter" idx="11"/>
          </p:nvPr>
        </p:nvSpPr>
        <p:spPr/>
        <p:txBody>
          <a:bodyPr/>
          <a:lstStyle>
            <a:extLst/>
          </a:lstStyle>
          <a:p>
            <a:endParaRPr lang="en-US"/>
          </a:p>
        </p:txBody>
      </p:sp>
      <p:sp>
        <p:nvSpPr>
          <p:cNvPr id="6" name="Substituent număr diapozitiv 5"/>
          <p:cNvSpPr>
            <a:spLocks noGrp="1"/>
          </p:cNvSpPr>
          <p:nvPr>
            <p:ph type="sldNum" sz="quarter" idx="12"/>
          </p:nvPr>
        </p:nvSpPr>
        <p:spPr/>
        <p:txBody>
          <a:bodyPr/>
          <a:lstStyle>
            <a:extLst/>
          </a:lstStyle>
          <a:p>
            <a:fld id="{908AD0F4-6FE0-4CA9-B19F-4EF57C4645B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p:cNvSpPr>
            <a:spLocks noGrp="1"/>
          </p:cNvSpPr>
          <p:nvPr>
            <p:ph type="title" orient="vert"/>
          </p:nvPr>
        </p:nvSpPr>
        <p:spPr>
          <a:xfrm>
            <a:off x="6844013" y="274640"/>
            <a:ext cx="1777470" cy="5592761"/>
          </a:xfrm>
        </p:spPr>
        <p:txBody>
          <a:bodyPr vert="eaVert"/>
          <a:lstStyle>
            <a:extLst/>
          </a:lstStyle>
          <a:p>
            <a:r>
              <a:rPr kumimoji="0" lang="ro-RO" smtClean="0"/>
              <a:t>Faceți clic pentru a edita stilul de titlu Coordonator</a:t>
            </a:r>
            <a:endParaRPr kumimoji="0" lang="en-US"/>
          </a:p>
        </p:txBody>
      </p:sp>
      <p:sp>
        <p:nvSpPr>
          <p:cNvPr id="3" name="Substituent text vertical 2"/>
          <p:cNvSpPr>
            <a:spLocks noGrp="1"/>
          </p:cNvSpPr>
          <p:nvPr>
            <p:ph type="body" orient="vert" idx="1"/>
          </p:nvPr>
        </p:nvSpPr>
        <p:spPr>
          <a:xfrm>
            <a:off x="457200" y="274641"/>
            <a:ext cx="6324600" cy="5592760"/>
          </a:xfrm>
        </p:spPr>
        <p:txBody>
          <a:bodyPr vert="eaVert"/>
          <a:lstStyle>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dată 3"/>
          <p:cNvSpPr>
            <a:spLocks noGrp="1"/>
          </p:cNvSpPr>
          <p:nvPr>
            <p:ph type="dt" sz="half" idx="10"/>
          </p:nvPr>
        </p:nvSpPr>
        <p:spPr/>
        <p:txBody>
          <a:bodyPr/>
          <a:lstStyle>
            <a:extLst/>
          </a:lstStyle>
          <a:p>
            <a:fld id="{5692617D-CD88-4DEC-AB35-D983C97D0143}" type="datetimeFigureOut">
              <a:rPr lang="en-US" smtClean="0"/>
              <a:pPr/>
              <a:t>12/29/2017</a:t>
            </a:fld>
            <a:endParaRPr lang="en-US"/>
          </a:p>
        </p:txBody>
      </p:sp>
      <p:sp>
        <p:nvSpPr>
          <p:cNvPr id="5" name="Substituent subsol 4"/>
          <p:cNvSpPr>
            <a:spLocks noGrp="1"/>
          </p:cNvSpPr>
          <p:nvPr>
            <p:ph type="ftr" sz="quarter" idx="11"/>
          </p:nvPr>
        </p:nvSpPr>
        <p:spPr/>
        <p:txBody>
          <a:bodyPr/>
          <a:lstStyle>
            <a:extLst/>
          </a:lstStyle>
          <a:p>
            <a:endParaRPr lang="en-US"/>
          </a:p>
        </p:txBody>
      </p:sp>
      <p:sp>
        <p:nvSpPr>
          <p:cNvPr id="6" name="Substituent număr diapozitiv 5"/>
          <p:cNvSpPr>
            <a:spLocks noGrp="1"/>
          </p:cNvSpPr>
          <p:nvPr>
            <p:ph type="sldNum" sz="quarter" idx="12"/>
          </p:nvPr>
        </p:nvSpPr>
        <p:spPr/>
        <p:txBody>
          <a:bodyPr/>
          <a:lstStyle>
            <a:extLst/>
          </a:lstStyle>
          <a:p>
            <a:fld id="{908AD0F4-6FE0-4CA9-B19F-4EF57C4645B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ă liberă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ormă liberă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iunghi drept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Conector drept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Substituent titlu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o-RO" smtClean="0"/>
              <a:t>Faceți clic pentru a edita stilul de titlu Coordonator</a:t>
            </a:r>
            <a:endParaRPr kumimoji="0" lang="en-US"/>
          </a:p>
        </p:txBody>
      </p:sp>
      <p:sp>
        <p:nvSpPr>
          <p:cNvPr id="30" name="Substituent text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o-RO" smtClean="0"/>
              <a:t>Faceți clic pentru a edita stilurile de text Coordonator</a:t>
            </a:r>
          </a:p>
          <a:p>
            <a:pPr lvl="1" eaLnBrk="1" latinLnBrk="0" hangingPunct="1"/>
            <a:r>
              <a:rPr kumimoji="0" lang="ro-RO" smtClean="0"/>
              <a:t>Al doilea nivel</a:t>
            </a:r>
          </a:p>
          <a:p>
            <a:pPr lvl="2" eaLnBrk="1" latinLnBrk="0" hangingPunct="1"/>
            <a:r>
              <a:rPr kumimoji="0" lang="ro-RO" smtClean="0"/>
              <a:t>Al treilea nivel</a:t>
            </a:r>
          </a:p>
          <a:p>
            <a:pPr lvl="3" eaLnBrk="1" latinLnBrk="0" hangingPunct="1"/>
            <a:r>
              <a:rPr kumimoji="0" lang="ro-RO" smtClean="0"/>
              <a:t>Al patrulea nivel</a:t>
            </a:r>
          </a:p>
          <a:p>
            <a:pPr lvl="4" eaLnBrk="1" latinLnBrk="0" hangingPunct="1"/>
            <a:r>
              <a:rPr kumimoji="0" lang="ro-RO" smtClean="0"/>
              <a:t>Al cincilea nivel</a:t>
            </a:r>
            <a:endParaRPr kumimoji="0" lang="en-US"/>
          </a:p>
        </p:txBody>
      </p:sp>
      <p:sp>
        <p:nvSpPr>
          <p:cNvPr id="10" name="Substituent dată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692617D-CD88-4DEC-AB35-D983C97D0143}" type="datetimeFigureOut">
              <a:rPr lang="en-US" smtClean="0"/>
              <a:pPr/>
              <a:t>12/29/2017</a:t>
            </a:fld>
            <a:endParaRPr lang="en-US"/>
          </a:p>
        </p:txBody>
      </p:sp>
      <p:sp>
        <p:nvSpPr>
          <p:cNvPr id="22" name="Substituent subsol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ubstituent număr diapozitiv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08AD0F4-6FE0-4CA9-B19F-4EF57C4645B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ine 5" descr="Imagine1.png"/>
          <p:cNvPicPr>
            <a:picLocks noChangeAspect="1"/>
          </p:cNvPicPr>
          <p:nvPr/>
        </p:nvPicPr>
        <p:blipFill>
          <a:blip r:embed="rId2"/>
          <a:stretch>
            <a:fillRect/>
          </a:stretch>
        </p:blipFill>
        <p:spPr>
          <a:xfrm>
            <a:off x="0" y="0"/>
            <a:ext cx="9144000" cy="5000636"/>
          </a:xfrm>
          <a:prstGeom prst="rect">
            <a:avLst/>
          </a:prstGeom>
        </p:spPr>
      </p:pic>
      <p:sp>
        <p:nvSpPr>
          <p:cNvPr id="17410" name="Rectangle 2"/>
          <p:cNvSpPr>
            <a:spLocks noChangeArrowheads="1"/>
          </p:cNvSpPr>
          <p:nvPr/>
        </p:nvSpPr>
        <p:spPr bwMode="auto">
          <a:xfrm>
            <a:off x="0" y="1000108"/>
            <a:ext cx="9144000" cy="16619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0" i="0" u="none" strike="noStrike" cap="none" normalizeH="0" baseline="0" dirty="0" smtClean="0">
                <a:ln>
                  <a:noFill/>
                </a:ln>
                <a:solidFill>
                  <a:srgbClr val="FFC000"/>
                </a:solidFill>
                <a:effectLst/>
                <a:latin typeface="Impact" pitchFamily="34" charset="0"/>
                <a:ea typeface="Times New Roman" pitchFamily="18" charset="0"/>
              </a:rPr>
              <a:t>PROIECT NAŢIONAL</a:t>
            </a:r>
            <a:endParaRPr kumimoji="0" lang="en-US" sz="1100" b="0" i="0" u="none" strike="noStrike" cap="none" normalizeH="0" baseline="0" dirty="0" smtClean="0">
              <a:ln>
                <a:noFill/>
              </a:ln>
              <a:solidFill>
                <a:srgbClr val="FFC00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2800" b="0" i="0" u="none" strike="noStrike" cap="none" normalizeH="0" baseline="0" dirty="0" smtClean="0">
                <a:ln>
                  <a:noFill/>
                </a:ln>
                <a:solidFill>
                  <a:srgbClr val="FFC000"/>
                </a:solidFill>
                <a:effectLst/>
                <a:latin typeface="Impact" pitchFamily="34" charset="0"/>
                <a:ea typeface="Times New Roman" pitchFamily="18" charset="0"/>
              </a:rPr>
              <a:t>„ALFABETIZAREA ECOLOGICĂ A POPULAŢIEI”</a:t>
            </a:r>
            <a:endParaRPr kumimoji="0" lang="en-US" sz="1100" b="0" i="0" u="none" strike="noStrike" cap="none" normalizeH="0" baseline="0" dirty="0" smtClean="0">
              <a:ln>
                <a:noFill/>
              </a:ln>
              <a:solidFill>
                <a:srgbClr val="FFC00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2800" b="0" i="0" u="none" strike="noStrike" cap="none" normalizeH="0" baseline="0" dirty="0" smtClean="0">
                <a:ln>
                  <a:noFill/>
                </a:ln>
                <a:solidFill>
                  <a:srgbClr val="FFC000"/>
                </a:solidFill>
                <a:effectLst/>
                <a:latin typeface="Impact" pitchFamily="34" charset="0"/>
                <a:ea typeface="Times New Roman" pitchFamily="18" charset="0"/>
              </a:rPr>
              <a:t>PROIECTUL </a:t>
            </a:r>
            <a:endParaRPr kumimoji="0" lang="en-US" sz="1100" b="0" i="0" u="none" strike="noStrike" cap="none" normalizeH="0" baseline="0" dirty="0" smtClean="0">
              <a:ln>
                <a:noFill/>
              </a:ln>
              <a:solidFill>
                <a:srgbClr val="FFC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17411" name="Rectangle 3"/>
          <p:cNvSpPr>
            <a:spLocks noChangeArrowheads="1"/>
          </p:cNvSpPr>
          <p:nvPr/>
        </p:nvSpPr>
        <p:spPr bwMode="auto">
          <a:xfrm>
            <a:off x="0" y="2285992"/>
            <a:ext cx="9144000" cy="223138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0" i="0" u="none" strike="noStrike" cap="none" normalizeH="0" baseline="0" dirty="0" smtClean="0">
                <a:ln>
                  <a:noFill/>
                </a:ln>
                <a:solidFill>
                  <a:srgbClr val="FFC000"/>
                </a:solidFill>
                <a:effectLst/>
                <a:latin typeface="Impact" pitchFamily="34" charset="0"/>
                <a:ea typeface="Times New Roman" pitchFamily="18" charset="0"/>
              </a:rPr>
              <a:t>6</a:t>
            </a:r>
          </a:p>
          <a:p>
            <a:pPr marL="0" marR="0" lvl="0" indent="0" algn="ctr" defTabSz="914400" rtl="0" eaLnBrk="1" fontAlgn="base" latinLnBrk="0" hangingPunct="1">
              <a:lnSpc>
                <a:spcPct val="100000"/>
              </a:lnSpc>
              <a:spcBef>
                <a:spcPct val="0"/>
              </a:spcBef>
              <a:spcAft>
                <a:spcPct val="0"/>
              </a:spcAft>
              <a:buClrTx/>
              <a:buSzTx/>
              <a:buFontTx/>
              <a:buNone/>
              <a:tabLst/>
            </a:pPr>
            <a:endParaRPr lang="ro-RO" sz="2800" dirty="0">
              <a:solidFill>
                <a:srgbClr val="FFC000"/>
              </a:solidFill>
              <a:latin typeface="Impact"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FFC00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600" b="0" i="0" u="none" strike="noStrike" cap="none" normalizeH="0" baseline="0" dirty="0" smtClean="0">
                <a:ln>
                  <a:noFill/>
                </a:ln>
                <a:solidFill>
                  <a:srgbClr val="FFC000"/>
                </a:solidFill>
                <a:effectLst/>
                <a:latin typeface="Impact" pitchFamily="34" charset="0"/>
                <a:ea typeface="Times New Roman" pitchFamily="18" charset="0"/>
              </a:rPr>
              <a:t>„CARTEA RECORDURILOR VERZI”</a:t>
            </a:r>
            <a:endParaRPr kumimoji="0" lang="en-US" sz="1100" b="0" i="0" u="none" strike="noStrike" cap="none" normalizeH="0" baseline="0" dirty="0" smtClean="0">
              <a:ln>
                <a:noFill/>
              </a:ln>
              <a:solidFill>
                <a:srgbClr val="FFC00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600" b="0" i="0" u="none" strike="noStrike" cap="none" normalizeH="0" baseline="0" dirty="0" smtClean="0">
                <a:ln>
                  <a:noFill/>
                </a:ln>
                <a:solidFill>
                  <a:srgbClr val="FFC000"/>
                </a:solidFill>
                <a:effectLst/>
                <a:latin typeface="Impact" pitchFamily="34" charset="0"/>
                <a:ea typeface="Times New Roman" pitchFamily="18" charset="0"/>
              </a:rPr>
              <a:t>ANUL 2013</a:t>
            </a:r>
            <a:endParaRPr kumimoji="0" lang="ro-RO" sz="1800" b="0" i="0" u="none" strike="noStrike" cap="none" normalizeH="0" baseline="0" dirty="0" smtClean="0">
              <a:ln>
                <a:noFill/>
              </a:ln>
              <a:solidFill>
                <a:srgbClr val="FFC000"/>
              </a:solidFill>
              <a:effectLst/>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Scale>
                                      <p:cBhvr>
                                        <p:cTn id="7" dur="1000" decel="50000" fill="hold">
                                          <p:stCondLst>
                                            <p:cond delay="0"/>
                                          </p:stCondLst>
                                        </p:cTn>
                                        <p:tgtEl>
                                          <p:spTgt spid="174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7410"/>
                                        </p:tgtEl>
                                        <p:attrNameLst>
                                          <p:attrName>ppt_x</p:attrName>
                                          <p:attrName>ppt_y</p:attrName>
                                        </p:attrNameLst>
                                      </p:cBhvr>
                                    </p:animMotion>
                                    <p:animEffect transition="in" filter="fade">
                                      <p:cBhvr>
                                        <p:cTn id="9" dur="1000"/>
                                        <p:tgtEl>
                                          <p:spTgt spid="17410"/>
                                        </p:tgtEl>
                                      </p:cBhvr>
                                    </p:animEffect>
                                  </p:childTnLst>
                                </p:cTn>
                              </p:par>
                            </p:childTnLst>
                          </p:cTn>
                        </p:par>
                        <p:par>
                          <p:cTn id="10" fill="hold">
                            <p:stCondLst>
                              <p:cond delay="1000"/>
                            </p:stCondLst>
                            <p:childTnLst>
                              <p:par>
                                <p:cTn id="11" presetID="51" presetClass="entr" presetSubtype="0" fill="hold" grpId="0" nodeType="afterEffect">
                                  <p:stCondLst>
                                    <p:cond delay="0"/>
                                  </p:stCondLst>
                                  <p:childTnLst>
                                    <p:set>
                                      <p:cBhvr>
                                        <p:cTn id="12" dur="1" fill="hold">
                                          <p:stCondLst>
                                            <p:cond delay="0"/>
                                          </p:stCondLst>
                                        </p:cTn>
                                        <p:tgtEl>
                                          <p:spTgt spid="17411"/>
                                        </p:tgtEl>
                                        <p:attrNameLst>
                                          <p:attrName>style.visibility</p:attrName>
                                        </p:attrNameLst>
                                      </p:cBhvr>
                                      <p:to>
                                        <p:strVal val="visible"/>
                                      </p:to>
                                    </p:set>
                                    <p:animEffect transition="in" filter="fade">
                                      <p:cBhvr>
                                        <p:cTn id="13" dur="770" decel="100000"/>
                                        <p:tgtEl>
                                          <p:spTgt spid="17411"/>
                                        </p:tgtEl>
                                      </p:cBhvr>
                                    </p:animEffect>
                                    <p:animScale>
                                      <p:cBhvr>
                                        <p:cTn id="14" dur="770" decel="100000"/>
                                        <p:tgtEl>
                                          <p:spTgt spid="17411"/>
                                        </p:tgtEl>
                                      </p:cBhvr>
                                      <p:from x="10000" y="10000"/>
                                      <p:to x="200000" y="450000"/>
                                    </p:animScale>
                                    <p:animScale>
                                      <p:cBhvr>
                                        <p:cTn id="15" dur="1230" accel="100000" fill="hold">
                                          <p:stCondLst>
                                            <p:cond delay="770"/>
                                          </p:stCondLst>
                                        </p:cTn>
                                        <p:tgtEl>
                                          <p:spTgt spid="17411"/>
                                        </p:tgtEl>
                                      </p:cBhvr>
                                      <p:from x="200000" y="450000"/>
                                      <p:to x="100000" y="100000"/>
                                    </p:animScale>
                                    <p:set>
                                      <p:cBhvr>
                                        <p:cTn id="16" dur="770" fill="hold"/>
                                        <p:tgtEl>
                                          <p:spTgt spid="17411"/>
                                        </p:tgtEl>
                                        <p:attrNameLst>
                                          <p:attrName>ppt_x</p:attrName>
                                        </p:attrNameLst>
                                      </p:cBhvr>
                                      <p:to>
                                        <p:strVal val="(0.5)"/>
                                      </p:to>
                                    </p:set>
                                    <p:anim from="(0.5)" to="(#ppt_x)" calcmode="lin" valueType="num">
                                      <p:cBhvr>
                                        <p:cTn id="17" dur="1230" accel="100000" fill="hold">
                                          <p:stCondLst>
                                            <p:cond delay="770"/>
                                          </p:stCondLst>
                                        </p:cTn>
                                        <p:tgtEl>
                                          <p:spTgt spid="17411"/>
                                        </p:tgtEl>
                                        <p:attrNameLst>
                                          <p:attrName>ppt_x</p:attrName>
                                        </p:attrNameLst>
                                      </p:cBhvr>
                                    </p:anim>
                                    <p:set>
                                      <p:cBhvr>
                                        <p:cTn id="18" dur="770" fill="hold"/>
                                        <p:tgtEl>
                                          <p:spTgt spid="17411"/>
                                        </p:tgtEl>
                                        <p:attrNameLst>
                                          <p:attrName>ppt_y</p:attrName>
                                        </p:attrNameLst>
                                      </p:cBhvr>
                                      <p:to>
                                        <p:strVal val="(#ppt_y+0.4)"/>
                                      </p:to>
                                    </p:set>
                                    <p:anim from="(#ppt_y+0.4)" to="(#ppt_y)" calcmode="lin" valueType="num">
                                      <p:cBhvr>
                                        <p:cTn id="19" dur="1230" accel="100000" fill="hold">
                                          <p:stCondLst>
                                            <p:cond delay="770"/>
                                          </p:stCondLst>
                                        </p:cTn>
                                        <p:tgtEl>
                                          <p:spTgt spid="17411"/>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a:stretch>
            <a:fillRect/>
          </a:stretch>
        </p:blipFill>
        <p:spPr>
          <a:xfrm>
            <a:off x="1539176" y="1481138"/>
            <a:ext cx="6065648" cy="4525962"/>
          </a:xfrm>
        </p:spPr>
      </p:pic>
      <p:sp>
        <p:nvSpPr>
          <p:cNvPr id="2" name="Titlu 1"/>
          <p:cNvSpPr>
            <a:spLocks noGrp="1"/>
          </p:cNvSpPr>
          <p:nvPr>
            <p:ph type="title"/>
          </p:nvPr>
        </p:nvSpPr>
        <p:spPr>
          <a:xfrm>
            <a:off x="457200" y="274638"/>
            <a:ext cx="8229600" cy="1143000"/>
          </a:xfrm>
        </p:spPr>
        <p:txBody>
          <a:bodyPr>
            <a:normAutofit/>
          </a:bodyPr>
          <a:lstStyle/>
          <a:p>
            <a:pPr algn="ctr"/>
            <a:r>
              <a:rPr lang="ro-RO" sz="2000" b="1" dirty="0" smtClean="0">
                <a:latin typeface="Comic Sans MS" pitchFamily="66" charset="0"/>
              </a:rPr>
              <a:t>GRĂDINIŢA P.P. ,,MIHAI EMINESCU”, TG-JIU, GORJ</a:t>
            </a:r>
            <a:endParaRPr lang="en-US" sz="2000" b="1" dirty="0">
              <a:latin typeface="Comic Sans MS" pitchFamily="66" charset="0"/>
            </a:endParaRPr>
          </a:p>
        </p:txBody>
      </p:sp>
      <p:sp>
        <p:nvSpPr>
          <p:cNvPr id="5" name="Titlu 1"/>
          <p:cNvSpPr txBox="1">
            <a:spLocks/>
          </p:cNvSpPr>
          <p:nvPr/>
        </p:nvSpPr>
        <p:spPr>
          <a:xfrm>
            <a:off x="428596" y="2928886"/>
            <a:ext cx="8229600" cy="3929114"/>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ro-RO" sz="2100" b="1" dirty="0" smtClean="0">
                <a:solidFill>
                  <a:srgbClr val="FFC000"/>
                </a:solidFill>
                <a:latin typeface="Comic Sans MS" pitchFamily="66" charset="0"/>
                <a:ea typeface="+mj-ea"/>
                <a:cs typeface="+mj-cs"/>
              </a:rPr>
              <a:t>PREZINTĂ</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ro-RO" sz="2100" b="1" dirty="0" smtClean="0">
              <a:solidFill>
                <a:srgbClr val="FFC000"/>
              </a:solidFill>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ro-RO" sz="2900" b="1" dirty="0" smtClean="0">
                <a:solidFill>
                  <a:srgbClr val="FFC000"/>
                </a:solidFill>
                <a:latin typeface="Comic Sans MS" pitchFamily="66" charset="0"/>
                <a:ea typeface="+mj-ea"/>
                <a:cs typeface="+mj-cs"/>
              </a:rPr>
              <a:t>PROIECTUL</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ro-RO" sz="2900" dirty="0">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ro-RO" sz="2900" dirty="0" smtClean="0">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ro-RO" sz="2900" dirty="0" smtClean="0">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ro-RO" sz="4400" b="1" dirty="0" smtClean="0">
                <a:solidFill>
                  <a:srgbClr val="FFC000"/>
                </a:solidFill>
                <a:latin typeface="Comic Sans MS" pitchFamily="66" charset="0"/>
                <a:ea typeface="+mj-ea"/>
                <a:cs typeface="+mj-cs"/>
              </a:rPr>
              <a:t>,,CEL MAI MARE … NU!”</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pic>
        <p:nvPicPr>
          <p:cNvPr id="6" name="Imagine 5" descr="K:\POZE JURNAL\poze aprilie mai\100SANPH\SANY0126.JPG"/>
          <p:cNvPicPr/>
          <p:nvPr/>
        </p:nvPicPr>
        <p:blipFill>
          <a:blip r:embed="rId3" cstate="print"/>
          <a:srcRect/>
          <a:stretch>
            <a:fillRect/>
          </a:stretch>
        </p:blipFill>
        <p:spPr bwMode="auto">
          <a:xfrm>
            <a:off x="428596" y="1214422"/>
            <a:ext cx="3000396" cy="4143404"/>
          </a:xfrm>
          <a:prstGeom prst="rect">
            <a:avLst/>
          </a:prstGeom>
          <a:solidFill>
            <a:srgbClr val="FFFFFF">
              <a:shade val="85000"/>
            </a:srgbClr>
          </a:solidFill>
          <a:ln w="88900" cap="sq">
            <a:solidFill>
              <a:srgbClr val="00B050"/>
            </a:solidFill>
            <a:miter lim="800000"/>
          </a:ln>
          <a:effectLst>
            <a:glow rad="139700">
              <a:schemeClr val="accent4">
                <a:satMod val="175000"/>
                <a:alpha val="40000"/>
              </a:schemeClr>
            </a:glow>
            <a:outerShdw blurRad="50800" dist="38100" dir="13500000" algn="br" rotWithShape="0">
              <a:prstClr val="black">
                <a:alpha val="40000"/>
              </a:prst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7" name="Imagine 6" descr="C:\Documents and Settings\Gradi\desktop\_MG_2177.JPG"/>
          <p:cNvPicPr/>
          <p:nvPr/>
        </p:nvPicPr>
        <p:blipFill>
          <a:blip r:embed="rId4" cstate="print"/>
          <a:srcRect/>
          <a:stretch>
            <a:fillRect/>
          </a:stretch>
        </p:blipFill>
        <p:spPr bwMode="auto">
          <a:xfrm>
            <a:off x="5715008" y="1357298"/>
            <a:ext cx="3071834" cy="3929090"/>
          </a:xfrm>
          <a:prstGeom prst="rect">
            <a:avLst/>
          </a:prstGeom>
          <a:solidFill>
            <a:srgbClr val="FFFFFF">
              <a:shade val="85000"/>
            </a:srgbClr>
          </a:solidFill>
          <a:ln w="88900" cap="sq">
            <a:solidFill>
              <a:srgbClr val="00B050"/>
            </a:solidFill>
            <a:miter lim="800000"/>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29"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ppt_x</p:attrName>
                                        </p:attrNameLst>
                                      </p:cBhvr>
                                      <p:tavLst>
                                        <p:tav tm="0">
                                          <p:val>
                                            <p:strVal val="#ppt_x-.2"/>
                                          </p:val>
                                        </p:tav>
                                        <p:tav tm="100000">
                                          <p:val>
                                            <p:strVal val="#ppt_x"/>
                                          </p:val>
                                        </p:tav>
                                      </p:tavLst>
                                    </p:anim>
                                    <p:anim calcmode="lin" valueType="num">
                                      <p:cBhvr>
                                        <p:cTn id="1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3" dur="1000"/>
                                        <p:tgtEl>
                                          <p:spTgt spid="6"/>
                                        </p:tgtEl>
                                      </p:cBhvr>
                                    </p:animEffect>
                                  </p:childTnLst>
                                </p:cTn>
                              </p:par>
                            </p:childTnLst>
                          </p:cTn>
                        </p:par>
                        <p:par>
                          <p:cTn id="14" fill="hold">
                            <p:stCondLst>
                              <p:cond delay="1500"/>
                            </p:stCondLst>
                            <p:childTnLst>
                              <p:par>
                                <p:cTn id="15" presetID="5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70" decel="100000"/>
                                        <p:tgtEl>
                                          <p:spTgt spid="5"/>
                                        </p:tgtEl>
                                      </p:cBhvr>
                                    </p:animEffect>
                                    <p:animScale>
                                      <p:cBhvr>
                                        <p:cTn id="18" dur="770" decel="100000"/>
                                        <p:tgtEl>
                                          <p:spTgt spid="5"/>
                                        </p:tgtEl>
                                      </p:cBhvr>
                                      <p:from x="10000" y="10000"/>
                                      <p:to x="200000" y="450000"/>
                                    </p:animScale>
                                    <p:animScale>
                                      <p:cBhvr>
                                        <p:cTn id="19" dur="1230" accel="100000" fill="hold">
                                          <p:stCondLst>
                                            <p:cond delay="770"/>
                                          </p:stCondLst>
                                        </p:cTn>
                                        <p:tgtEl>
                                          <p:spTgt spid="5"/>
                                        </p:tgtEl>
                                      </p:cBhvr>
                                      <p:from x="200000" y="450000"/>
                                      <p:to x="100000" y="100000"/>
                                    </p:animScale>
                                    <p:set>
                                      <p:cBhvr>
                                        <p:cTn id="20" dur="770" fill="hold"/>
                                        <p:tgtEl>
                                          <p:spTgt spid="5"/>
                                        </p:tgtEl>
                                        <p:attrNameLst>
                                          <p:attrName>ppt_x</p:attrName>
                                        </p:attrNameLst>
                                      </p:cBhvr>
                                      <p:to>
                                        <p:strVal val="(0.5)"/>
                                      </p:to>
                                    </p:set>
                                    <p:anim from="(0.5)" to="(#ppt_x)" calcmode="lin" valueType="num">
                                      <p:cBhvr>
                                        <p:cTn id="21" dur="1230" accel="100000" fill="hold">
                                          <p:stCondLst>
                                            <p:cond delay="770"/>
                                          </p:stCondLst>
                                        </p:cTn>
                                        <p:tgtEl>
                                          <p:spTgt spid="5"/>
                                        </p:tgtEl>
                                        <p:attrNameLst>
                                          <p:attrName>ppt_x</p:attrName>
                                        </p:attrNameLst>
                                      </p:cBhvr>
                                    </p:anim>
                                    <p:set>
                                      <p:cBhvr>
                                        <p:cTn id="22" dur="770" fill="hold"/>
                                        <p:tgtEl>
                                          <p:spTgt spid="5"/>
                                        </p:tgtEl>
                                        <p:attrNameLst>
                                          <p:attrName>ppt_y</p:attrName>
                                        </p:attrNameLst>
                                      </p:cBhvr>
                                      <p:to>
                                        <p:strVal val="(#ppt_y+0.4)"/>
                                      </p:to>
                                    </p:set>
                                    <p:anim from="(#ppt_y+0.4)" to="(#ppt_y)" calcmode="lin" valueType="num">
                                      <p:cBhvr>
                                        <p:cTn id="23" dur="1230" accel="100000" fill="hold">
                                          <p:stCondLst>
                                            <p:cond delay="770"/>
                                          </p:stCondLst>
                                        </p:cTn>
                                        <p:tgtEl>
                                          <p:spTgt spid="5"/>
                                        </p:tgtEl>
                                        <p:attrNameLst>
                                          <p:attrName>ppt_y</p:attrName>
                                        </p:attrNameLst>
                                      </p:cBhvr>
                                    </p:anim>
                                  </p:childTnLst>
                                </p:cTn>
                              </p:par>
                            </p:childTnLst>
                          </p:cTn>
                        </p:par>
                        <p:par>
                          <p:cTn id="24" fill="hold">
                            <p:stCondLst>
                              <p:cond delay="3500"/>
                            </p:stCondLst>
                            <p:childTnLst>
                              <p:par>
                                <p:cTn id="25" presetID="29"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ppt_x</p:attrName>
                                        </p:attrNameLst>
                                      </p:cBhvr>
                                      <p:tavLst>
                                        <p:tav tm="0">
                                          <p:val>
                                            <p:strVal val="#ppt_x-.2"/>
                                          </p:val>
                                        </p:tav>
                                        <p:tav tm="100000">
                                          <p:val>
                                            <p:strVal val="#ppt_x"/>
                                          </p:val>
                                        </p:tav>
                                      </p:tavLst>
                                    </p:anim>
                                    <p:anim calcmode="lin" valueType="num">
                                      <p:cBhvr>
                                        <p:cTn id="2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a:stretch>
            <a:fillRect/>
          </a:stretch>
        </p:blipFill>
        <p:spPr>
          <a:xfrm>
            <a:off x="1539176" y="1481138"/>
            <a:ext cx="6065648" cy="4525962"/>
          </a:xfrm>
        </p:spPr>
      </p:pic>
      <p:sp>
        <p:nvSpPr>
          <p:cNvPr id="2" name="Titlu 1"/>
          <p:cNvSpPr>
            <a:spLocks noGrp="1"/>
          </p:cNvSpPr>
          <p:nvPr>
            <p:ph type="title"/>
          </p:nvPr>
        </p:nvSpPr>
        <p:spPr>
          <a:xfrm>
            <a:off x="457200" y="1071546"/>
            <a:ext cx="8229600" cy="4725998"/>
          </a:xfrm>
        </p:spPr>
        <p:txBody>
          <a:bodyPr>
            <a:noAutofit/>
          </a:bodyPr>
          <a:lstStyle/>
          <a:p>
            <a:pPr algn="ctr"/>
            <a:r>
              <a:rPr lang="ro-RO" sz="1400" dirty="0" smtClean="0"/>
              <a:t>	</a:t>
            </a:r>
            <a:r>
              <a:rPr lang="ro-RO" sz="1600" dirty="0" smtClean="0">
                <a:solidFill>
                  <a:srgbClr val="FFC000"/>
                </a:solidFill>
                <a:effectLst/>
                <a:latin typeface="Comic Sans MS" pitchFamily="66" charset="0"/>
              </a:rPr>
              <a:t>Proiectul </a:t>
            </a:r>
            <a:r>
              <a:rPr lang="ro-RO" sz="1600" i="1" dirty="0" smtClean="0">
                <a:solidFill>
                  <a:srgbClr val="FFC000"/>
                </a:solidFill>
                <a:effectLst/>
                <a:latin typeface="Comic Sans MS" pitchFamily="66" charset="0"/>
              </a:rPr>
              <a:t>„CEL MAI MARE …. NU!”</a:t>
            </a:r>
            <a:r>
              <a:rPr lang="ro-RO" sz="1600" dirty="0" smtClean="0">
                <a:solidFill>
                  <a:srgbClr val="FFC000"/>
                </a:solidFill>
                <a:effectLst/>
                <a:latin typeface="Comic Sans MS" pitchFamily="66" charset="0"/>
              </a:rPr>
              <a:t> s-a născut ca urmare a necesităţii responsabilizării şi conştientizării copiilor de vârstă antepreşcolară/preşcolară, a părinţilor acestora, cât şi a partenerilor noştri, faţă de problemele mediului, pornind de la cele mai banale acte pe care aceştia le fac zilnic, până la adoptarea unui stil de viaţă ecologic.</a:t>
            </a:r>
            <a:br>
              <a:rPr lang="ro-RO" sz="1600" dirty="0" smtClean="0">
                <a:solidFill>
                  <a:srgbClr val="FFC000"/>
                </a:solidFill>
                <a:effectLst/>
                <a:latin typeface="Comic Sans MS" pitchFamily="66" charset="0"/>
              </a:rPr>
            </a:br>
            <a:r>
              <a:rPr lang="ro-RO" sz="1600" dirty="0" smtClean="0">
                <a:solidFill>
                  <a:srgbClr val="FFC000"/>
                </a:solidFill>
                <a:effectLst/>
                <a:latin typeface="Comic Sans MS" pitchFamily="66" charset="0"/>
              </a:rPr>
              <a:t/>
            </a:r>
            <a:br>
              <a:rPr lang="ro-RO" sz="1600" dirty="0" smtClean="0">
                <a:solidFill>
                  <a:srgbClr val="FFC000"/>
                </a:solidFill>
                <a:effectLst/>
                <a:latin typeface="Comic Sans MS" pitchFamily="66" charset="0"/>
              </a:rPr>
            </a:br>
            <a:r>
              <a:rPr lang="ro-RO" sz="1600" dirty="0" smtClean="0">
                <a:solidFill>
                  <a:srgbClr val="FFC000"/>
                </a:solidFill>
                <a:effectLst/>
                <a:latin typeface="Comic Sans MS" pitchFamily="66" charset="0"/>
              </a:rPr>
              <a:t>	Spiritul civic, încă slab dezvoltat la cei mici, dar şi neimplicarea părinţilor în deciziile cu privire la problemele promovate de mediu, în cadrul comunităţii, au fost alte motive care au stat la baza implementării acestui proiect în grădiniță.</a:t>
            </a:r>
            <a:br>
              <a:rPr lang="ro-RO" sz="1600" dirty="0" smtClean="0">
                <a:solidFill>
                  <a:srgbClr val="FFC000"/>
                </a:solidFill>
                <a:effectLst/>
                <a:latin typeface="Comic Sans MS" pitchFamily="66" charset="0"/>
              </a:rPr>
            </a:br>
            <a:r>
              <a:rPr lang="en-US" sz="1600" dirty="0" smtClean="0">
                <a:solidFill>
                  <a:srgbClr val="FFC000"/>
                </a:solidFill>
                <a:effectLst/>
                <a:latin typeface="Comic Sans MS" pitchFamily="66" charset="0"/>
              </a:rPr>
              <a:t/>
            </a:r>
            <a:br>
              <a:rPr lang="en-US" sz="1600" dirty="0" smtClean="0">
                <a:solidFill>
                  <a:srgbClr val="FFC000"/>
                </a:solidFill>
                <a:effectLst/>
                <a:latin typeface="Comic Sans MS" pitchFamily="66" charset="0"/>
              </a:rPr>
            </a:br>
            <a:r>
              <a:rPr lang="ro-RO" sz="1600" dirty="0" smtClean="0">
                <a:solidFill>
                  <a:srgbClr val="FFC000"/>
                </a:solidFill>
                <a:effectLst/>
                <a:latin typeface="Comic Sans MS" pitchFamily="66" charset="0"/>
              </a:rPr>
              <a:t>	Proiectul de faţă a avut în vedere educarea şi sensibilizarea preşcolarilor care frecventează grădiniţa noastră şi părinţilor acestora, faţă de problemele cu care se confruntă ecosistemul. Alături de această dimensiune educativă, proiectul s-a axat şi pe dimensiunea participativă, propunându-şi să formeze un stil de viaţă ecologic, printr-o gamă variată de activităţi formale, informale şi </a:t>
            </a:r>
            <a:r>
              <a:rPr lang="ro-RO" sz="1600" dirty="0" err="1" smtClean="0">
                <a:solidFill>
                  <a:srgbClr val="FFC000"/>
                </a:solidFill>
                <a:effectLst/>
                <a:latin typeface="Comic Sans MS" pitchFamily="66" charset="0"/>
              </a:rPr>
              <a:t>nonformale</a:t>
            </a:r>
            <a:r>
              <a:rPr lang="ro-RO" sz="1600" dirty="0" smtClean="0">
                <a:solidFill>
                  <a:srgbClr val="FFC000"/>
                </a:solidFill>
                <a:effectLst/>
                <a:latin typeface="Comic Sans MS" pitchFamily="66" charset="0"/>
              </a:rPr>
              <a:t>. </a:t>
            </a:r>
            <a:br>
              <a:rPr lang="ro-RO" sz="1600" dirty="0" smtClean="0">
                <a:solidFill>
                  <a:srgbClr val="FFC000"/>
                </a:solidFill>
                <a:effectLst/>
                <a:latin typeface="Comic Sans MS" pitchFamily="66" charset="0"/>
              </a:rPr>
            </a:br>
            <a:r>
              <a:rPr lang="ro-RO" sz="1600" dirty="0" smtClean="0">
                <a:solidFill>
                  <a:srgbClr val="FFC000"/>
                </a:solidFill>
                <a:effectLst/>
                <a:latin typeface="Comic Sans MS" pitchFamily="66" charset="0"/>
              </a:rPr>
              <a:t> </a:t>
            </a:r>
            <a:r>
              <a:rPr lang="en-US" sz="1600" dirty="0" smtClean="0">
                <a:solidFill>
                  <a:srgbClr val="FFC000"/>
                </a:solidFill>
                <a:effectLst/>
                <a:latin typeface="Comic Sans MS" pitchFamily="66" charset="0"/>
              </a:rPr>
              <a:t/>
            </a:r>
            <a:br>
              <a:rPr lang="en-US" sz="1600" dirty="0" smtClean="0">
                <a:solidFill>
                  <a:srgbClr val="FFC000"/>
                </a:solidFill>
                <a:effectLst/>
                <a:latin typeface="Comic Sans MS" pitchFamily="66" charset="0"/>
              </a:rPr>
            </a:br>
            <a:endParaRPr lang="en-US" sz="1600" dirty="0">
              <a:solidFill>
                <a:srgbClr val="FFC000"/>
              </a:solidFill>
              <a:effectLst/>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ine 3" descr="C:\Documents and Settings\Gradi\desktop\_MG_2176.JPG"/>
          <p:cNvPicPr/>
          <p:nvPr/>
        </p:nvPicPr>
        <p:blipFill>
          <a:blip r:embed="rId2" cstate="print"/>
          <a:srcRect/>
          <a:stretch>
            <a:fillRect/>
          </a:stretch>
        </p:blipFill>
        <p:spPr bwMode="auto">
          <a:xfrm>
            <a:off x="285720" y="285728"/>
            <a:ext cx="8465403" cy="6357982"/>
          </a:xfrm>
          <a:prstGeom prst="rect">
            <a:avLst/>
          </a:prstGeom>
          <a:solidFill>
            <a:srgbClr val="FFFFFF">
              <a:shade val="85000"/>
            </a:srgbClr>
          </a:solidFill>
          <a:ln w="88900" cap="sq">
            <a:solidFill>
              <a:srgbClr val="00B050"/>
            </a:solidFill>
            <a:miter lim="800000"/>
          </a:ln>
          <a:effectLst>
            <a:outerShdw blurRad="50800" dist="38100" dir="18900000" algn="bl" rotWithShape="0">
              <a:prstClr val="black">
                <a:alpha val="40000"/>
              </a:prst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a:stretch>
            <a:fillRect/>
          </a:stretch>
        </p:blipFill>
        <p:spPr>
          <a:xfrm>
            <a:off x="1539176" y="1481138"/>
            <a:ext cx="6065648" cy="4525962"/>
          </a:xfrm>
        </p:spPr>
      </p:pic>
      <p:sp>
        <p:nvSpPr>
          <p:cNvPr id="12290" name="Rectangle 2"/>
          <p:cNvSpPr>
            <a:spLocks noChangeArrowheads="1"/>
          </p:cNvSpPr>
          <p:nvPr/>
        </p:nvSpPr>
        <p:spPr bwMode="auto">
          <a:xfrm>
            <a:off x="500034" y="642918"/>
            <a:ext cx="8072494"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ctr" defTabSz="914400" rtl="0" eaLnBrk="1" fontAlgn="base" latinLnBrk="0" hangingPunct="1">
              <a:lnSpc>
                <a:spcPct val="100000"/>
              </a:lnSpc>
              <a:spcBef>
                <a:spcPct val="0"/>
              </a:spcBef>
              <a:spcAft>
                <a:spcPct val="0"/>
              </a:spcAft>
              <a:buClrTx/>
              <a:buSzTx/>
              <a:buFontTx/>
              <a:buNone/>
              <a:tabLst>
                <a:tab pos="3165475" algn="ctr"/>
              </a:tabLst>
            </a:pPr>
            <a:r>
              <a:rPr kumimoji="0" lang="ro-RO" sz="2000" b="1" i="1" u="none" strike="noStrike" cap="none" normalizeH="0" baseline="0" dirty="0" smtClean="0">
                <a:ln>
                  <a:noFill/>
                </a:ln>
                <a:solidFill>
                  <a:srgbClr val="FFC000"/>
                </a:solidFill>
                <a:effectLst/>
                <a:latin typeface="Comic Sans MS" pitchFamily="66" charset="0"/>
                <a:ea typeface="Times New Roman" pitchFamily="18" charset="0"/>
              </a:rPr>
              <a:t>,,CEL MAI</a:t>
            </a:r>
            <a:r>
              <a:rPr kumimoji="0" lang="ro-RO" sz="2000" b="1" i="1" u="none" strike="noStrike" cap="none" normalizeH="0" dirty="0" smtClean="0">
                <a:ln>
                  <a:noFill/>
                </a:ln>
                <a:solidFill>
                  <a:srgbClr val="FFC000"/>
                </a:solidFill>
                <a:effectLst/>
                <a:latin typeface="Comic Sans MS" pitchFamily="66" charset="0"/>
                <a:ea typeface="Times New Roman" pitchFamily="18" charset="0"/>
              </a:rPr>
              <a:t> MARE</a:t>
            </a:r>
            <a:r>
              <a:rPr kumimoji="0" lang="ro-RO" sz="2000" b="1" i="1" u="none" strike="noStrike" cap="none" normalizeH="0" baseline="0" dirty="0" smtClean="0">
                <a:ln>
                  <a:noFill/>
                </a:ln>
                <a:solidFill>
                  <a:srgbClr val="FFC000"/>
                </a:solidFill>
                <a:effectLst/>
                <a:latin typeface="Comic Sans MS" pitchFamily="66" charset="0"/>
                <a:ea typeface="Times New Roman" pitchFamily="18" charset="0"/>
              </a:rPr>
              <a:t> ... NU!!!”</a:t>
            </a:r>
            <a:endParaRPr kumimoji="0" lang="en-US" sz="2000" b="1" i="1" u="none" strike="noStrike" cap="none" normalizeH="0" baseline="0" dirty="0" smtClean="0">
              <a:ln>
                <a:noFill/>
              </a:ln>
              <a:solidFill>
                <a:srgbClr val="FFC000"/>
              </a:solidFill>
              <a:effectLst/>
              <a:latin typeface="Comic Sans MS" pitchFamily="66"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3165475" algn="ctr"/>
              </a:tabLst>
            </a:pPr>
            <a:r>
              <a:rPr kumimoji="0" lang="ro-RO" sz="1600" b="1" i="0" u="none" strike="noStrike" cap="none" normalizeH="0" baseline="0" dirty="0" smtClean="0">
                <a:ln>
                  <a:noFill/>
                </a:ln>
                <a:solidFill>
                  <a:srgbClr val="FFC000"/>
                </a:solidFill>
                <a:effectLst/>
                <a:latin typeface="Comic Sans MS" pitchFamily="66" charset="0"/>
                <a:ea typeface="Times New Roman" pitchFamily="18" charset="0"/>
              </a:rPr>
              <a:t>Tipul activităţii: </a:t>
            </a:r>
            <a:r>
              <a:rPr kumimoji="0" lang="ro-RO" sz="1600" b="0" i="0" u="none" strike="noStrike" cap="none" normalizeH="0" baseline="0" dirty="0" smtClean="0">
                <a:ln>
                  <a:noFill/>
                </a:ln>
                <a:solidFill>
                  <a:srgbClr val="FFC000"/>
                </a:solidFill>
                <a:effectLst/>
                <a:latin typeface="Comic Sans MS" pitchFamily="66" charset="0"/>
                <a:ea typeface="Times New Roman" pitchFamily="18" charset="0"/>
              </a:rPr>
              <a:t>activitate practică</a:t>
            </a:r>
            <a:endParaRPr kumimoji="0" lang="en-US" sz="1600" b="0" i="0" u="none" strike="noStrike" cap="none" normalizeH="0" baseline="0" dirty="0" smtClean="0">
              <a:ln>
                <a:noFill/>
              </a:ln>
              <a:solidFill>
                <a:srgbClr val="FFC000"/>
              </a:solidFill>
              <a:effectLst/>
              <a:latin typeface="Comic Sans MS" pitchFamily="66"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3165475" algn="ctr"/>
              </a:tabLst>
            </a:pPr>
            <a:r>
              <a:rPr kumimoji="0" lang="ro-RO" sz="1600" b="1" i="0" u="none" strike="noStrike" cap="none" normalizeH="0" baseline="0" dirty="0" smtClean="0">
                <a:ln>
                  <a:noFill/>
                </a:ln>
                <a:solidFill>
                  <a:srgbClr val="FFC000"/>
                </a:solidFill>
                <a:effectLst/>
                <a:latin typeface="Comic Sans MS" pitchFamily="66" charset="0"/>
                <a:ea typeface="Times New Roman" pitchFamily="18" charset="0"/>
              </a:rPr>
              <a:t>Locul de desfăşurare:</a:t>
            </a:r>
            <a:r>
              <a:rPr kumimoji="0" lang="ro-RO" sz="1600" b="0" i="0" u="none" strike="noStrike" cap="none" normalizeH="0" baseline="0" dirty="0" smtClean="0">
                <a:ln>
                  <a:noFill/>
                </a:ln>
                <a:solidFill>
                  <a:srgbClr val="FFC000"/>
                </a:solidFill>
                <a:effectLst/>
                <a:latin typeface="Comic Sans MS" pitchFamily="66" charset="0"/>
                <a:ea typeface="Times New Roman" pitchFamily="18" charset="0"/>
              </a:rPr>
              <a:t> Centrul de Resurse pentru Educaţie şi Dezvoltare Grădiniţa P.P. ,,MIHAI EMINESCU’’, Tg-Jiu, Gorj</a:t>
            </a:r>
            <a:endParaRPr kumimoji="0" lang="en-US" sz="1600" b="0" i="0" u="none" strike="noStrike" cap="none" normalizeH="0" baseline="0" dirty="0" smtClean="0">
              <a:ln>
                <a:noFill/>
              </a:ln>
              <a:solidFill>
                <a:srgbClr val="FFC000"/>
              </a:solidFill>
              <a:effectLst/>
              <a:latin typeface="Comic Sans MS" pitchFamily="66"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3165475" algn="ctr"/>
              </a:tabLst>
            </a:pPr>
            <a:r>
              <a:rPr kumimoji="0" lang="ro-RO" sz="1600" b="1" i="0" u="none" strike="noStrike" cap="none" normalizeH="0" baseline="0" dirty="0" smtClean="0">
                <a:ln>
                  <a:noFill/>
                </a:ln>
                <a:solidFill>
                  <a:srgbClr val="FFC000"/>
                </a:solidFill>
                <a:effectLst/>
                <a:latin typeface="Comic Sans MS" pitchFamily="66" charset="0"/>
                <a:ea typeface="Times New Roman" pitchFamily="18" charset="0"/>
              </a:rPr>
              <a:t>Beneficiari:</a:t>
            </a:r>
            <a:r>
              <a:rPr kumimoji="0" lang="ro-RO" sz="1600" b="0" i="0" u="none" strike="noStrike" cap="none" normalizeH="0" baseline="0" dirty="0" smtClean="0">
                <a:ln>
                  <a:noFill/>
                </a:ln>
                <a:solidFill>
                  <a:srgbClr val="FFC000"/>
                </a:solidFill>
                <a:effectLst/>
                <a:latin typeface="Comic Sans MS" pitchFamily="66" charset="0"/>
                <a:ea typeface="Times New Roman" pitchFamily="18" charset="0"/>
              </a:rPr>
              <a:t> toţi antepreşcolarii/preşcolarii grădiniţei, cadre didactice, părinţi, comunitate locală</a:t>
            </a:r>
            <a:endParaRPr kumimoji="0" lang="en-US" sz="1600" b="0" i="0" u="none" strike="noStrike" cap="none" normalizeH="0" baseline="0" dirty="0" smtClean="0">
              <a:ln>
                <a:noFill/>
              </a:ln>
              <a:solidFill>
                <a:srgbClr val="FFC000"/>
              </a:solidFill>
              <a:effectLst/>
              <a:latin typeface="Comic Sans MS" pitchFamily="66"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3165475" algn="ctr"/>
              </a:tabLst>
            </a:pPr>
            <a:r>
              <a:rPr kumimoji="0" lang="ro-RO" sz="1600" b="1" i="0" u="none" strike="noStrike" cap="none" normalizeH="0" baseline="0" dirty="0" smtClean="0">
                <a:ln>
                  <a:noFill/>
                </a:ln>
                <a:solidFill>
                  <a:srgbClr val="FFC000"/>
                </a:solidFill>
                <a:effectLst/>
                <a:latin typeface="Comic Sans MS" pitchFamily="66" charset="0"/>
                <a:ea typeface="Times New Roman" pitchFamily="18" charset="0"/>
              </a:rPr>
              <a:t>Resurse: </a:t>
            </a:r>
            <a:endParaRPr kumimoji="0" lang="en-US" sz="1600" b="0" i="0" u="none" strike="noStrike" cap="none" normalizeH="0" baseline="0" dirty="0" smtClean="0">
              <a:ln>
                <a:noFill/>
              </a:ln>
              <a:solidFill>
                <a:srgbClr val="FFC000"/>
              </a:solidFill>
              <a:effectLst/>
              <a:latin typeface="Comic Sans MS" pitchFamily="66"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3165475" algn="ctr"/>
              </a:tabLst>
            </a:pPr>
            <a:r>
              <a:rPr kumimoji="0" lang="ro-RO" sz="1600" b="1" i="0" u="none" strike="noStrike" cap="none" normalizeH="0" baseline="0" dirty="0" smtClean="0">
                <a:ln>
                  <a:noFill/>
                </a:ln>
                <a:solidFill>
                  <a:srgbClr val="FFC000"/>
                </a:solidFill>
                <a:effectLst/>
                <a:latin typeface="Comic Sans MS" pitchFamily="66" charset="0"/>
                <a:ea typeface="Times New Roman" pitchFamily="18" charset="0"/>
              </a:rPr>
              <a:t>*resurse umane:</a:t>
            </a:r>
            <a:r>
              <a:rPr kumimoji="0" lang="ro-RO" sz="1600" b="0" i="0" u="none" strike="noStrike" cap="none" normalizeH="0" baseline="0" dirty="0" smtClean="0">
                <a:ln>
                  <a:noFill/>
                </a:ln>
                <a:solidFill>
                  <a:srgbClr val="FFC000"/>
                </a:solidFill>
                <a:effectLst/>
                <a:latin typeface="Comic Sans MS" pitchFamily="66" charset="0"/>
                <a:ea typeface="Times New Roman" pitchFamily="18" charset="0"/>
              </a:rPr>
              <a:t> </a:t>
            </a:r>
            <a:r>
              <a:rPr kumimoji="0" lang="ro-RO" sz="1600" i="0" u="none" strike="noStrike" cap="none" normalizeH="0" baseline="0" dirty="0" smtClean="0">
                <a:ln>
                  <a:noFill/>
                </a:ln>
                <a:solidFill>
                  <a:srgbClr val="FFC000"/>
                </a:solidFill>
                <a:effectLst/>
                <a:latin typeface="Comic Sans MS" pitchFamily="66" charset="0"/>
                <a:ea typeface="Times New Roman" pitchFamily="18" charset="0"/>
              </a:rPr>
              <a:t>cadre didactice, părinţi, antepreşcolari/preşcolari</a:t>
            </a:r>
            <a:endParaRPr kumimoji="0" lang="en-US" sz="1600" i="0" u="none" strike="noStrike" cap="none" normalizeH="0" baseline="0" dirty="0" smtClean="0">
              <a:ln>
                <a:noFill/>
              </a:ln>
              <a:solidFill>
                <a:srgbClr val="FFC000"/>
              </a:solidFill>
              <a:effectLst/>
              <a:latin typeface="Comic Sans MS" pitchFamily="66"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3165475" algn="ctr"/>
              </a:tabLst>
            </a:pPr>
            <a:r>
              <a:rPr kumimoji="0" lang="ro-RO" sz="1600" b="1" i="0" u="none" strike="noStrike" cap="none" normalizeH="0" baseline="0" dirty="0" smtClean="0">
                <a:ln>
                  <a:noFill/>
                </a:ln>
                <a:solidFill>
                  <a:srgbClr val="FFC000"/>
                </a:solidFill>
                <a:effectLst/>
                <a:latin typeface="Comic Sans MS" pitchFamily="66" charset="0"/>
                <a:ea typeface="Times New Roman" pitchFamily="18" charset="0"/>
              </a:rPr>
              <a:t>*resurse materiale: </a:t>
            </a:r>
            <a:r>
              <a:rPr kumimoji="0" lang="ro-RO" sz="1600" i="0" u="none" strike="noStrike" cap="none" normalizeH="0" baseline="0" dirty="0" smtClean="0">
                <a:ln>
                  <a:noFill/>
                </a:ln>
                <a:solidFill>
                  <a:srgbClr val="FFC000"/>
                </a:solidFill>
                <a:effectLst/>
                <a:latin typeface="Comic Sans MS" pitchFamily="66" charset="0"/>
                <a:ea typeface="Times New Roman" pitchFamily="18" charset="0"/>
              </a:rPr>
              <a:t>banner, markere, hârtie </a:t>
            </a:r>
            <a:r>
              <a:rPr kumimoji="0" lang="ro-RO" sz="1600" i="0" u="none" strike="noStrike" cap="none" normalizeH="0" baseline="0" dirty="0" err="1" smtClean="0">
                <a:ln>
                  <a:noFill/>
                </a:ln>
                <a:solidFill>
                  <a:srgbClr val="FFC000"/>
                </a:solidFill>
                <a:effectLst/>
                <a:latin typeface="Comic Sans MS" pitchFamily="66" charset="0"/>
                <a:ea typeface="Times New Roman" pitchFamily="18" charset="0"/>
              </a:rPr>
              <a:t>glace</a:t>
            </a:r>
            <a:r>
              <a:rPr kumimoji="0" lang="ro-RO" sz="1600" i="0" u="none" strike="noStrike" cap="none" normalizeH="0" baseline="0" dirty="0" smtClean="0">
                <a:ln>
                  <a:noFill/>
                </a:ln>
                <a:solidFill>
                  <a:srgbClr val="FFC000"/>
                </a:solidFill>
                <a:effectLst/>
                <a:latin typeface="Comic Sans MS" pitchFamily="66" charset="0"/>
                <a:ea typeface="Times New Roman" pitchFamily="18" charset="0"/>
              </a:rPr>
              <a:t>, </a:t>
            </a:r>
            <a:r>
              <a:rPr kumimoji="0" lang="ro-RO" sz="1600" i="0" u="none" strike="noStrike" cap="none" normalizeH="0" baseline="0" dirty="0" err="1" smtClean="0">
                <a:ln>
                  <a:noFill/>
                </a:ln>
                <a:solidFill>
                  <a:srgbClr val="FFC000"/>
                </a:solidFill>
                <a:effectLst/>
                <a:latin typeface="Comic Sans MS" pitchFamily="66" charset="0"/>
                <a:ea typeface="Times New Roman" pitchFamily="18" charset="0"/>
              </a:rPr>
              <a:t>hârtie</a:t>
            </a:r>
            <a:r>
              <a:rPr kumimoji="0" lang="ro-RO" sz="1600" i="0" u="none" strike="noStrike" cap="none" normalizeH="0" baseline="0" dirty="0" smtClean="0">
                <a:ln>
                  <a:noFill/>
                </a:ln>
                <a:solidFill>
                  <a:srgbClr val="FFC000"/>
                </a:solidFill>
                <a:effectLst/>
                <a:latin typeface="Comic Sans MS" pitchFamily="66" charset="0"/>
                <a:ea typeface="Times New Roman" pitchFamily="18" charset="0"/>
              </a:rPr>
              <a:t> creponată, fotografii, materiale refolosibile</a:t>
            </a:r>
            <a:endParaRPr kumimoji="0" lang="en-US" sz="1600" i="0" u="none" strike="noStrike" cap="none" normalizeH="0" baseline="0" dirty="0" smtClean="0">
              <a:ln>
                <a:noFill/>
              </a:ln>
              <a:solidFill>
                <a:srgbClr val="FFC000"/>
              </a:solidFill>
              <a:effectLst/>
              <a:latin typeface="Comic Sans MS" pitchFamily="66"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3165475" algn="ctr"/>
              </a:tabLst>
            </a:pPr>
            <a:r>
              <a:rPr kumimoji="0" lang="ro-RO" sz="1600" b="1" i="0" u="none" strike="noStrike" cap="none" normalizeH="0" baseline="0" dirty="0" smtClean="0">
                <a:ln>
                  <a:noFill/>
                </a:ln>
                <a:solidFill>
                  <a:srgbClr val="FFC000"/>
                </a:solidFill>
                <a:effectLst/>
                <a:latin typeface="Comic Sans MS" pitchFamily="66" charset="0"/>
                <a:ea typeface="Times New Roman" pitchFamily="18" charset="0"/>
              </a:rPr>
              <a:t>*resurse financiare - </a:t>
            </a:r>
            <a:r>
              <a:rPr kumimoji="0" lang="ro-RO" sz="1600" i="0" u="none" strike="noStrike" cap="none" normalizeH="0" baseline="0" dirty="0" smtClean="0">
                <a:ln>
                  <a:noFill/>
                </a:ln>
                <a:solidFill>
                  <a:srgbClr val="FFC000"/>
                </a:solidFill>
                <a:effectLst/>
                <a:latin typeface="Comic Sans MS" pitchFamily="66" charset="0"/>
                <a:ea typeface="Batang" charset="-127"/>
              </a:rPr>
              <a:t>provenite din donaţii personale ale cadrelor didactice implicate în proiect şi ale părinţilor</a:t>
            </a:r>
            <a:endParaRPr kumimoji="0" lang="en-US" sz="1600" i="0" u="none" strike="noStrike" cap="none" normalizeH="0" baseline="0" dirty="0" smtClean="0">
              <a:ln>
                <a:noFill/>
              </a:ln>
              <a:solidFill>
                <a:srgbClr val="FFC000"/>
              </a:solidFill>
              <a:effectLst/>
              <a:latin typeface="Comic Sans MS" pitchFamily="66"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3165475" algn="ctr"/>
              </a:tabLst>
            </a:pPr>
            <a:r>
              <a:rPr kumimoji="0" lang="ro-RO" sz="1600" b="1" i="0" u="none" strike="noStrike" cap="none" normalizeH="0" baseline="0" dirty="0" smtClean="0">
                <a:ln>
                  <a:noFill/>
                </a:ln>
                <a:solidFill>
                  <a:srgbClr val="FFC000"/>
                </a:solidFill>
                <a:effectLst/>
                <a:latin typeface="Comic Sans MS" pitchFamily="66" charset="0"/>
                <a:ea typeface="Times New Roman" pitchFamily="18" charset="0"/>
              </a:rPr>
              <a:t>Descrierea activității</a:t>
            </a:r>
            <a:endParaRPr kumimoji="0" lang="en-US" sz="1600" b="1" i="0" u="none" strike="noStrike" cap="none" normalizeH="0" baseline="0" dirty="0" smtClean="0">
              <a:ln>
                <a:noFill/>
              </a:ln>
              <a:solidFill>
                <a:srgbClr val="FFC000"/>
              </a:solidFill>
              <a:effectLst/>
              <a:latin typeface="Comic Sans MS" pitchFamily="66"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3165475" algn="ctr"/>
              </a:tabLst>
            </a:pPr>
            <a:r>
              <a:rPr kumimoji="0" lang="ro-RO" sz="1600" b="1" i="1" u="none" strike="noStrike" cap="none" normalizeH="0" baseline="0" dirty="0" smtClean="0">
                <a:ln>
                  <a:noFill/>
                </a:ln>
                <a:solidFill>
                  <a:srgbClr val="FFC000"/>
                </a:solidFill>
                <a:effectLst/>
                <a:latin typeface="Comic Sans MS" pitchFamily="66" charset="0"/>
                <a:ea typeface="Times New Roman" pitchFamily="18" charset="0"/>
              </a:rPr>
              <a:t>Realizarea unui banner care să menţioneze acţiuni care pot afecta negativ mediul înconjurător.</a:t>
            </a:r>
            <a:r>
              <a:rPr kumimoji="0" lang="ro-RO" sz="1600" b="1" i="1" u="none" strike="noStrike" cap="none" normalizeH="0" baseline="0" dirty="0" smtClean="0">
                <a:ln>
                  <a:noFill/>
                </a:ln>
                <a:solidFill>
                  <a:srgbClr val="FFC000"/>
                </a:solidFill>
                <a:effectLst/>
                <a:latin typeface="Comic Sans MS" pitchFamily="66" charset="0"/>
                <a:ea typeface="Times New Roman" pitchFamily="18" charset="0"/>
                <a:cs typeface="TimesNewRoman" charset="0"/>
              </a:rPr>
              <a:t> </a:t>
            </a:r>
            <a:r>
              <a:rPr kumimoji="0" lang="en-US" sz="1600" b="1" i="1" u="none" strike="noStrike" cap="none" normalizeH="0" baseline="0" dirty="0" smtClean="0">
                <a:ln>
                  <a:noFill/>
                </a:ln>
                <a:solidFill>
                  <a:srgbClr val="FFC000"/>
                </a:solidFill>
                <a:effectLst/>
                <a:latin typeface="Comic Sans MS" pitchFamily="66" charset="0"/>
                <a:ea typeface="Times New Roman" pitchFamily="18" charset="0"/>
                <a:cs typeface="TimesNewRoman" charset="0"/>
              </a:rPr>
              <a:t>Prin această activitate urmărim încurajarea implicării antepreşcolarilor/preşcolarilor</a:t>
            </a:r>
            <a:r>
              <a:rPr kumimoji="0" lang="ro-RO" sz="1600" b="1" i="1" u="none" strike="noStrike" cap="none" normalizeH="0" baseline="0" dirty="0" smtClean="0">
                <a:ln>
                  <a:noFill/>
                </a:ln>
                <a:solidFill>
                  <a:srgbClr val="FFC000"/>
                </a:solidFill>
                <a:effectLst/>
                <a:latin typeface="Comic Sans MS" pitchFamily="66" charset="0"/>
                <a:ea typeface="Times New Roman" pitchFamily="18" charset="0"/>
                <a:cs typeface="TimesNewRoman" charset="0"/>
              </a:rPr>
              <a:t> </a:t>
            </a:r>
            <a:r>
              <a:rPr kumimoji="0" lang="en-US" sz="1600" b="1" i="1" u="none" strike="noStrike" cap="none" normalizeH="0" baseline="0" dirty="0" smtClean="0">
                <a:ln>
                  <a:noFill/>
                </a:ln>
                <a:solidFill>
                  <a:srgbClr val="FFC000"/>
                </a:solidFill>
                <a:effectLst/>
                <a:latin typeface="Comic Sans MS" pitchFamily="66" charset="0"/>
                <a:ea typeface="Times New Roman" pitchFamily="18" charset="0"/>
                <a:cs typeface="TimesNewRoman" charset="0"/>
              </a:rPr>
              <a:t>în promovarea practicilor ecologice şi estetice, precum şi punerea în valoare a talentelor copiilor şi adulţilor cu personalităţi diferite ce exprimă responsabilitate faţă de natură.</a:t>
            </a:r>
            <a:endParaRPr kumimoji="0" lang="en-US" sz="1600" b="1" i="1" u="none" strike="noStrike" cap="none" normalizeH="0" baseline="0" dirty="0" smtClean="0">
              <a:ln>
                <a:noFill/>
              </a:ln>
              <a:solidFill>
                <a:srgbClr val="FFC000"/>
              </a:solidFill>
              <a:effectLst/>
              <a:latin typeface="Comic Sans MS" pitchFamily="66"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3165475" algn="ctr"/>
              </a:tabLst>
            </a:pPr>
            <a:r>
              <a:rPr kumimoji="0" lang="ro-RO" sz="1600" b="1" i="0" u="none" strike="noStrike" cap="none" normalizeH="0" baseline="0" dirty="0" smtClean="0">
                <a:ln>
                  <a:noFill/>
                </a:ln>
                <a:solidFill>
                  <a:srgbClr val="FFC000"/>
                </a:solidFill>
                <a:effectLst/>
                <a:latin typeface="Comic Sans MS" pitchFamily="66" charset="0"/>
                <a:ea typeface="Batang" charset="-127"/>
              </a:rPr>
              <a:t>Modalităţi de evaluare</a:t>
            </a:r>
            <a:r>
              <a:rPr kumimoji="0" lang="en-US" sz="1600" b="1" i="0" u="none" strike="noStrike" cap="none" normalizeH="0" baseline="0" dirty="0" smtClean="0">
                <a:ln>
                  <a:noFill/>
                </a:ln>
                <a:solidFill>
                  <a:srgbClr val="FFC000"/>
                </a:solidFill>
                <a:effectLst/>
                <a:latin typeface="Comic Sans MS" pitchFamily="66" charset="0"/>
                <a:ea typeface="Batang" charset="-127"/>
              </a:rPr>
              <a:t>: b</a:t>
            </a:r>
            <a:r>
              <a:rPr kumimoji="0" lang="ro-RO" sz="1600" b="1" i="0" u="none" strike="noStrike" cap="none" normalizeH="0" baseline="0" dirty="0" smtClean="0">
                <a:ln>
                  <a:noFill/>
                </a:ln>
                <a:solidFill>
                  <a:srgbClr val="FFC000"/>
                </a:solidFill>
                <a:effectLst/>
                <a:latin typeface="Comic Sans MS" pitchFamily="66" charset="0"/>
                <a:ea typeface="Batang" charset="-127"/>
              </a:rPr>
              <a:t>an</a:t>
            </a:r>
            <a:r>
              <a:rPr kumimoji="0" lang="en-US" sz="1600" b="1" i="0" u="none" strike="noStrike" cap="none" normalizeH="0" baseline="0" dirty="0" err="1" smtClean="0">
                <a:ln>
                  <a:noFill/>
                </a:ln>
                <a:solidFill>
                  <a:srgbClr val="FFC000"/>
                </a:solidFill>
                <a:effectLst/>
                <a:latin typeface="Comic Sans MS" pitchFamily="66" charset="0"/>
                <a:ea typeface="Batang" charset="-127"/>
              </a:rPr>
              <a:t>ner</a:t>
            </a:r>
            <a:r>
              <a:rPr kumimoji="0" lang="en-US" sz="1600" b="1" i="0" u="none" strike="noStrike" cap="none" normalizeH="0" baseline="0" dirty="0" smtClean="0">
                <a:ln>
                  <a:noFill/>
                </a:ln>
                <a:solidFill>
                  <a:srgbClr val="FFC000"/>
                </a:solidFill>
                <a:effectLst/>
                <a:latin typeface="Comic Sans MS" pitchFamily="66" charset="0"/>
                <a:ea typeface="Batang" charset="-127"/>
              </a:rPr>
              <a:t>, prezentare PowerPoint, fotografii</a:t>
            </a:r>
            <a:endParaRPr kumimoji="0" lang="en-US" sz="1600" b="1" i="0" u="none" strike="noStrike" cap="none" normalizeH="0" baseline="0" dirty="0" smtClean="0">
              <a:ln>
                <a:noFill/>
              </a:ln>
              <a:solidFill>
                <a:srgbClr val="FFC000"/>
              </a:solidFill>
              <a:effectLst/>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800" decel="100000"/>
                                        <p:tgtEl>
                                          <p:spTgt spid="12290"/>
                                        </p:tgtEl>
                                      </p:cBhvr>
                                    </p:animEffect>
                                    <p:anim calcmode="lin" valueType="num">
                                      <p:cBhvr>
                                        <p:cTn id="8" dur="800" decel="100000" fill="hold"/>
                                        <p:tgtEl>
                                          <p:spTgt spid="12290"/>
                                        </p:tgtEl>
                                        <p:attrNameLst>
                                          <p:attrName>style.rotation</p:attrName>
                                        </p:attrNameLst>
                                      </p:cBhvr>
                                      <p:tavLst>
                                        <p:tav tm="0">
                                          <p:val>
                                            <p:fltVal val="-90"/>
                                          </p:val>
                                        </p:tav>
                                        <p:tav tm="100000">
                                          <p:val>
                                            <p:fltVal val="0"/>
                                          </p:val>
                                        </p:tav>
                                      </p:tavLst>
                                    </p:anim>
                                    <p:anim calcmode="lin" valueType="num">
                                      <p:cBhvr>
                                        <p:cTn id="9" dur="800" decel="100000" fill="hold"/>
                                        <p:tgtEl>
                                          <p:spTgt spid="12290"/>
                                        </p:tgtEl>
                                        <p:attrNameLst>
                                          <p:attrName>ppt_x</p:attrName>
                                        </p:attrNameLst>
                                      </p:cBhvr>
                                      <p:tavLst>
                                        <p:tav tm="0">
                                          <p:val>
                                            <p:strVal val="#ppt_x+0.4"/>
                                          </p:val>
                                        </p:tav>
                                        <p:tav tm="100000">
                                          <p:val>
                                            <p:strVal val="#ppt_x-0.05"/>
                                          </p:val>
                                        </p:tav>
                                      </p:tavLst>
                                    </p:anim>
                                    <p:anim calcmode="lin" valueType="num">
                                      <p:cBhvr>
                                        <p:cTn id="10" dur="800" decel="100000" fill="hold"/>
                                        <p:tgtEl>
                                          <p:spTgt spid="1229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229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229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ine 3" descr="C:\Documents and Settings\Gradi\Local Settings\Temporary Internet Files\Content.Word\_MG_2175.jpg"/>
          <p:cNvPicPr/>
          <p:nvPr/>
        </p:nvPicPr>
        <p:blipFill>
          <a:blip r:embed="rId2" cstate="print"/>
          <a:srcRect/>
          <a:stretch>
            <a:fillRect/>
          </a:stretch>
        </p:blipFill>
        <p:spPr bwMode="auto">
          <a:xfrm>
            <a:off x="214282" y="357166"/>
            <a:ext cx="4286280" cy="62865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perspectiveRight"/>
            <a:lightRig rig="twoPt" dir="t">
              <a:rot lat="0" lon="0" rev="7200000"/>
            </a:lightRig>
          </a:scene3d>
          <a:sp3d>
            <a:bevelT w="25400" h="19050"/>
            <a:contourClr>
              <a:srgbClr val="FFFFFF"/>
            </a:contourClr>
          </a:sp3d>
        </p:spPr>
      </p:pic>
      <p:pic>
        <p:nvPicPr>
          <p:cNvPr id="5" name="Imagine 4" descr="C:\Documents and Settings\Gradi\Local Settings\Temporary Internet Files\Content.Word\_MG_2175.jpg"/>
          <p:cNvPicPr/>
          <p:nvPr/>
        </p:nvPicPr>
        <p:blipFill>
          <a:blip r:embed="rId3" cstate="print"/>
          <a:srcRect/>
          <a:stretch>
            <a:fillRect/>
          </a:stretch>
        </p:blipFill>
        <p:spPr bwMode="auto">
          <a:xfrm>
            <a:off x="4286248" y="357166"/>
            <a:ext cx="4653300" cy="62151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perspectiveLef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ppt_x</p:attrName>
                                        </p:attrNameLst>
                                      </p:cBhvr>
                                      <p:tavLst>
                                        <p:tav tm="0">
                                          <p:val>
                                            <p:strVal val="#ppt_x-.2"/>
                                          </p:val>
                                        </p:tav>
                                        <p:tav tm="100000">
                                          <p:val>
                                            <p:strVal val="#ppt_x"/>
                                          </p:val>
                                        </p:tav>
                                      </p:tavLst>
                                    </p:anim>
                                    <p:anim calcmode="lin" valueType="num">
                                      <p:cBhvr>
                                        <p:cTn id="14"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a:stretch>
            <a:fillRect/>
          </a:stretch>
        </p:blipFill>
        <p:spPr>
          <a:xfrm>
            <a:off x="1539176" y="1481138"/>
            <a:ext cx="6065648" cy="4525962"/>
          </a:xfrm>
        </p:spPr>
      </p:pic>
      <p:sp>
        <p:nvSpPr>
          <p:cNvPr id="1025" name="Rectangle 1"/>
          <p:cNvSpPr>
            <a:spLocks noChangeArrowheads="1"/>
          </p:cNvSpPr>
          <p:nvPr/>
        </p:nvSpPr>
        <p:spPr bwMode="auto">
          <a:xfrm>
            <a:off x="285720" y="1214422"/>
            <a:ext cx="3357586"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3050" algn="l"/>
              </a:tabLst>
            </a:pPr>
            <a:r>
              <a:rPr lang="ro-RO" altLang="zh-CN" b="1" dirty="0" smtClean="0">
                <a:solidFill>
                  <a:srgbClr val="FFC000"/>
                </a:solidFill>
                <a:latin typeface="Comic Sans MS" pitchFamily="66" charset="0"/>
                <a:ea typeface="SimSun"/>
                <a:cs typeface="Times New Roman" pitchFamily="18" charset="0"/>
              </a:rPr>
              <a:t>C</a:t>
            </a:r>
            <a:r>
              <a:rPr kumimoji="0" lang="ro-RO" altLang="zh-CN" b="1" i="0" u="none" strike="noStrike" cap="none" normalizeH="0" baseline="0" dirty="0" smtClean="0">
                <a:ln>
                  <a:noFill/>
                </a:ln>
                <a:solidFill>
                  <a:srgbClr val="FFC000"/>
                </a:solidFill>
                <a:effectLst/>
                <a:latin typeface="Comic Sans MS" pitchFamily="66" charset="0"/>
                <a:ea typeface="SimSun"/>
                <a:cs typeface="Times New Roman" pitchFamily="18" charset="0"/>
              </a:rPr>
              <a:t>OORDONATOR</a:t>
            </a:r>
            <a:r>
              <a:rPr kumimoji="0" lang="ro-RO" altLang="zh-CN" b="1" i="0" u="none" strike="noStrike" cap="none" normalizeH="0" dirty="0" smtClean="0">
                <a:ln>
                  <a:noFill/>
                </a:ln>
                <a:solidFill>
                  <a:srgbClr val="FFC000"/>
                </a:solidFill>
                <a:effectLst/>
                <a:latin typeface="Comic Sans MS" pitchFamily="66" charset="0"/>
                <a:ea typeface="SimSun"/>
                <a:cs typeface="Times New Roman" pitchFamily="18" charset="0"/>
              </a:rPr>
              <a:t> PROIECT:</a:t>
            </a:r>
            <a:endParaRPr kumimoji="0" lang="en-US" altLang="zh-CN" b="0" i="0" u="none" strike="noStrike" cap="none" normalizeH="0" baseline="0" dirty="0" smtClean="0">
              <a:ln>
                <a:noFill/>
              </a:ln>
              <a:solidFill>
                <a:srgbClr val="FFC000"/>
              </a:solidFill>
              <a:effectLst/>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tab pos="273050" algn="l"/>
              </a:tabLst>
            </a:pPr>
            <a:r>
              <a:rPr kumimoji="0" lang="ro-RO" altLang="zh-CN" b="0" i="0" u="none" strike="noStrike" cap="none" normalizeH="0" baseline="0" dirty="0" smtClean="0">
                <a:ln>
                  <a:noFill/>
                </a:ln>
                <a:solidFill>
                  <a:srgbClr val="FFC000"/>
                </a:solidFill>
                <a:effectLst/>
                <a:latin typeface="Comic Sans MS" pitchFamily="66" charset="0"/>
                <a:ea typeface="SimSun"/>
                <a:cs typeface="Times New Roman" pitchFamily="18" charset="0"/>
              </a:rPr>
              <a:t>Prof. Lastovieţchi Ileana</a:t>
            </a:r>
            <a:endParaRPr kumimoji="0" lang="en-US" altLang="zh-CN" b="0" i="0" u="none" strike="noStrike" cap="none" normalizeH="0" baseline="0" dirty="0" smtClean="0">
              <a:ln>
                <a:noFill/>
              </a:ln>
              <a:solidFill>
                <a:srgbClr val="FFC000"/>
              </a:solidFill>
              <a:effectLst/>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tab pos="273050" algn="l"/>
              </a:tabLst>
            </a:pPr>
            <a:r>
              <a:rPr kumimoji="0" lang="ro-RO" altLang="zh-CN" b="1" i="0" u="none" strike="noStrike" cap="none" normalizeH="0" baseline="0" dirty="0" smtClean="0">
                <a:ln>
                  <a:noFill/>
                </a:ln>
                <a:solidFill>
                  <a:srgbClr val="FFC000"/>
                </a:solidFill>
                <a:effectLst/>
                <a:latin typeface="Comic Sans MS" pitchFamily="66" charset="0"/>
                <a:ea typeface="SimSun"/>
                <a:cs typeface="Times New Roman" pitchFamily="18" charset="0"/>
              </a:rPr>
              <a:t>ECHIPA DE PROIECT: </a:t>
            </a:r>
            <a:endParaRPr kumimoji="0" lang="en-US" altLang="zh-CN" b="0" i="0" u="none" strike="noStrike" cap="none" normalizeH="0" baseline="0" dirty="0" smtClean="0">
              <a:ln>
                <a:noFill/>
              </a:ln>
              <a:solidFill>
                <a:srgbClr val="FFC000"/>
              </a:solidFill>
              <a:effectLst/>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Char char="•"/>
              <a:tabLst>
                <a:tab pos="273050" algn="l"/>
              </a:tabLst>
            </a:pPr>
            <a:r>
              <a:rPr kumimoji="0" lang="en-US" altLang="zh-CN" b="0" i="0" u="none" strike="noStrike" cap="none" normalizeH="0" baseline="0" dirty="0" smtClean="0">
                <a:ln>
                  <a:noFill/>
                </a:ln>
                <a:solidFill>
                  <a:srgbClr val="FFC000"/>
                </a:solidFill>
                <a:effectLst/>
                <a:latin typeface="Comic Sans MS" pitchFamily="66" charset="0"/>
                <a:ea typeface="Times New Roman" pitchFamily="18" charset="0"/>
              </a:rPr>
              <a:t>Bîzdoacă Ana Maria</a:t>
            </a:r>
            <a:endParaRPr kumimoji="0" lang="en-US" altLang="zh-CN" b="0" i="0" u="none" strike="noStrike" cap="none" normalizeH="0" baseline="0" dirty="0" smtClean="0">
              <a:ln>
                <a:noFill/>
              </a:ln>
              <a:solidFill>
                <a:srgbClr val="FFC000"/>
              </a:solidFill>
              <a:effectLst/>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Char char="•"/>
              <a:tabLst>
                <a:tab pos="273050" algn="l"/>
              </a:tabLst>
            </a:pPr>
            <a:r>
              <a:rPr kumimoji="0" lang="en-US" altLang="zh-CN" b="0" i="0" u="none" strike="noStrike" cap="none" normalizeH="0" baseline="0" dirty="0" smtClean="0">
                <a:ln>
                  <a:noFill/>
                </a:ln>
                <a:solidFill>
                  <a:srgbClr val="FFC000"/>
                </a:solidFill>
                <a:effectLst/>
                <a:latin typeface="Comic Sans MS" pitchFamily="66" charset="0"/>
                <a:ea typeface="Times New Roman" pitchFamily="18" charset="0"/>
              </a:rPr>
              <a:t>Dumitru Lidia Simona</a:t>
            </a:r>
            <a:endParaRPr kumimoji="0" lang="en-US" altLang="zh-CN" b="0" i="0" u="none" strike="noStrike" cap="none" normalizeH="0" baseline="0" dirty="0" smtClean="0">
              <a:ln>
                <a:noFill/>
              </a:ln>
              <a:solidFill>
                <a:srgbClr val="FFC000"/>
              </a:solidFill>
              <a:effectLst/>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Char char="•"/>
              <a:tabLst>
                <a:tab pos="273050" algn="l"/>
              </a:tabLst>
            </a:pPr>
            <a:r>
              <a:rPr kumimoji="0" lang="en-US" altLang="zh-CN" b="0" i="0" u="none" strike="noStrike" cap="none" normalizeH="0" baseline="0" dirty="0" smtClean="0">
                <a:ln>
                  <a:noFill/>
                </a:ln>
                <a:solidFill>
                  <a:srgbClr val="FFC000"/>
                </a:solidFill>
                <a:effectLst/>
                <a:latin typeface="Comic Sans MS" pitchFamily="66" charset="0"/>
                <a:ea typeface="Times New Roman" pitchFamily="18" charset="0"/>
              </a:rPr>
              <a:t>Jurebie Maria </a:t>
            </a:r>
            <a:r>
              <a:rPr kumimoji="0" lang="en-US" altLang="zh-CN" b="0" i="0" u="none" strike="noStrike" cap="none" normalizeH="0" baseline="0" dirty="0" err="1" smtClean="0">
                <a:ln>
                  <a:noFill/>
                </a:ln>
                <a:solidFill>
                  <a:srgbClr val="FFC000"/>
                </a:solidFill>
                <a:effectLst/>
                <a:latin typeface="Comic Sans MS" pitchFamily="66" charset="0"/>
                <a:ea typeface="Times New Roman" pitchFamily="18" charset="0"/>
              </a:rPr>
              <a:t>Augustina</a:t>
            </a:r>
            <a:endParaRPr kumimoji="0" lang="en-US" altLang="zh-CN" b="0" i="0" u="none" strike="noStrike" cap="none" normalizeH="0" baseline="0" dirty="0" smtClean="0">
              <a:ln>
                <a:noFill/>
              </a:ln>
              <a:solidFill>
                <a:srgbClr val="FFC000"/>
              </a:solidFill>
              <a:effectLst/>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Char char="•"/>
              <a:tabLst>
                <a:tab pos="273050" algn="l"/>
              </a:tabLst>
            </a:pPr>
            <a:r>
              <a:rPr kumimoji="0" lang="en-US" altLang="zh-CN" b="0" i="0" u="none" strike="noStrike" cap="none" normalizeH="0" baseline="0" dirty="0" err="1" smtClean="0">
                <a:ln>
                  <a:noFill/>
                </a:ln>
                <a:solidFill>
                  <a:srgbClr val="FFC000"/>
                </a:solidFill>
                <a:effectLst/>
                <a:latin typeface="Comic Sans MS" pitchFamily="66" charset="0"/>
                <a:ea typeface="Times New Roman" pitchFamily="18" charset="0"/>
              </a:rPr>
              <a:t>Giorgi</a:t>
            </a:r>
            <a:r>
              <a:rPr kumimoji="0" lang="en-US" altLang="zh-CN" b="0" i="0" u="none" strike="noStrike" cap="none" normalizeH="0" baseline="0" dirty="0" smtClean="0">
                <a:ln>
                  <a:noFill/>
                </a:ln>
                <a:solidFill>
                  <a:srgbClr val="FFC000"/>
                </a:solidFill>
                <a:effectLst/>
                <a:latin typeface="Comic Sans MS" pitchFamily="66" charset="0"/>
                <a:ea typeface="Times New Roman" pitchFamily="18" charset="0"/>
              </a:rPr>
              <a:t> </a:t>
            </a:r>
            <a:r>
              <a:rPr kumimoji="0" lang="en-US" altLang="zh-CN" b="0" i="0" u="none" strike="noStrike" cap="none" normalizeH="0" baseline="0" dirty="0" err="1" smtClean="0">
                <a:ln>
                  <a:noFill/>
                </a:ln>
                <a:solidFill>
                  <a:srgbClr val="FFC000"/>
                </a:solidFill>
                <a:effectLst/>
                <a:latin typeface="Comic Sans MS" pitchFamily="66" charset="0"/>
                <a:ea typeface="Times New Roman" pitchFamily="18" charset="0"/>
              </a:rPr>
              <a:t>Ligiia</a:t>
            </a:r>
            <a:endParaRPr kumimoji="0" lang="en-US" altLang="zh-CN" b="0" i="0" u="none" strike="noStrike" cap="none" normalizeH="0" baseline="0" dirty="0" smtClean="0">
              <a:ln>
                <a:noFill/>
              </a:ln>
              <a:solidFill>
                <a:srgbClr val="FFC000"/>
              </a:solidFill>
              <a:effectLst/>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Char char="•"/>
              <a:tabLst>
                <a:tab pos="273050" algn="l"/>
              </a:tabLst>
            </a:pPr>
            <a:r>
              <a:rPr kumimoji="0" lang="en-US" altLang="zh-CN" b="0" i="0" u="none" strike="noStrike" cap="none" normalizeH="0" baseline="0" dirty="0" smtClean="0">
                <a:ln>
                  <a:noFill/>
                </a:ln>
                <a:solidFill>
                  <a:srgbClr val="FFC000"/>
                </a:solidFill>
                <a:effectLst/>
                <a:latin typeface="Comic Sans MS" pitchFamily="66" charset="0"/>
                <a:ea typeface="Times New Roman" pitchFamily="18" charset="0"/>
              </a:rPr>
              <a:t>Gogălniceanu Ana</a:t>
            </a:r>
            <a:endParaRPr kumimoji="0" lang="en-US" altLang="zh-CN" b="0" i="0" u="none" strike="noStrike" cap="none" normalizeH="0" baseline="0" dirty="0" smtClean="0">
              <a:ln>
                <a:noFill/>
              </a:ln>
              <a:solidFill>
                <a:srgbClr val="FFC000"/>
              </a:solidFill>
              <a:effectLst/>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Char char="•"/>
              <a:tabLst>
                <a:tab pos="273050" algn="l"/>
              </a:tabLst>
            </a:pPr>
            <a:r>
              <a:rPr kumimoji="0" lang="en-US" altLang="zh-CN" b="0" i="0" u="none" strike="noStrike" cap="none" normalizeH="0" baseline="0" dirty="0" err="1" smtClean="0">
                <a:ln>
                  <a:noFill/>
                </a:ln>
                <a:solidFill>
                  <a:srgbClr val="FFC000"/>
                </a:solidFill>
                <a:effectLst/>
                <a:latin typeface="Comic Sans MS" pitchFamily="66" charset="0"/>
                <a:ea typeface="Times New Roman" pitchFamily="18" charset="0"/>
              </a:rPr>
              <a:t>Mîrșavu</a:t>
            </a:r>
            <a:r>
              <a:rPr kumimoji="0" lang="en-US" altLang="zh-CN" b="0" i="0" u="none" strike="noStrike" cap="none" normalizeH="0" baseline="0" dirty="0" smtClean="0">
                <a:ln>
                  <a:noFill/>
                </a:ln>
                <a:solidFill>
                  <a:srgbClr val="FFC000"/>
                </a:solidFill>
                <a:effectLst/>
                <a:latin typeface="Comic Sans MS" pitchFamily="66" charset="0"/>
                <a:ea typeface="Times New Roman" pitchFamily="18" charset="0"/>
              </a:rPr>
              <a:t> Ana</a:t>
            </a:r>
            <a:endParaRPr kumimoji="0" lang="en-US" altLang="zh-CN" b="0" i="0" u="none" strike="noStrike" cap="none" normalizeH="0" baseline="0" dirty="0" smtClean="0">
              <a:ln>
                <a:noFill/>
              </a:ln>
              <a:solidFill>
                <a:srgbClr val="FFC000"/>
              </a:solidFill>
              <a:effectLst/>
              <a:latin typeface="Comic Sans MS" pitchFamily="66" charset="0"/>
            </a:endParaRPr>
          </a:p>
          <a:p>
            <a:pPr marL="0" marR="0" lvl="0" indent="0" algn="l" defTabSz="914400" rtl="0" eaLnBrk="0" fontAlgn="base" latinLnBrk="0" hangingPunct="0">
              <a:lnSpc>
                <a:spcPct val="100000"/>
              </a:lnSpc>
              <a:spcBef>
                <a:spcPct val="0"/>
              </a:spcBef>
              <a:spcAft>
                <a:spcPct val="0"/>
              </a:spcAft>
              <a:buClrTx/>
              <a:buSzTx/>
              <a:buFontTx/>
              <a:buChar char="•"/>
              <a:tabLst>
                <a:tab pos="273050" algn="l"/>
              </a:tabLst>
            </a:pPr>
            <a:r>
              <a:rPr kumimoji="0" lang="en-US" altLang="zh-CN" b="0" i="0" u="none" strike="noStrike" cap="none" normalizeH="0" baseline="0" dirty="0" smtClean="0">
                <a:ln>
                  <a:noFill/>
                </a:ln>
                <a:solidFill>
                  <a:srgbClr val="FFC000"/>
                </a:solidFill>
                <a:effectLst/>
                <a:latin typeface="Comic Sans MS" pitchFamily="66" charset="0"/>
                <a:ea typeface="Times New Roman" pitchFamily="18" charset="0"/>
              </a:rPr>
              <a:t>Cornescu Alina </a:t>
            </a:r>
            <a:endParaRPr kumimoji="0" lang="en-US" altLang="zh-CN" b="0" i="0" u="none" strike="noStrike" cap="none" normalizeH="0" baseline="0" dirty="0" smtClean="0">
              <a:ln>
                <a:noFill/>
              </a:ln>
              <a:solidFill>
                <a:srgbClr val="FFC000"/>
              </a:solidFill>
              <a:effectLst/>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fade">
                                      <p:cBhvr>
                                        <p:cTn id="7" dur="800" decel="100000"/>
                                        <p:tgtEl>
                                          <p:spTgt spid="1025">
                                            <p:txEl>
                                              <p:pRg st="0" end="0"/>
                                            </p:txEl>
                                          </p:spTgt>
                                        </p:tgtEl>
                                      </p:cBhvr>
                                    </p:animEffect>
                                    <p:anim calcmode="lin" valueType="num">
                                      <p:cBhvr>
                                        <p:cTn id="8" dur="800" decel="100000" fill="hold"/>
                                        <p:tgtEl>
                                          <p:spTgt spid="1025">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025">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025">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25">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25">
                                            <p:txEl>
                                              <p:pRg st="0" end="0"/>
                                            </p:txEl>
                                          </p:spTgt>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0" presetClass="entr" presetSubtype="0" fill="hold" nodeType="afterEffect">
                                  <p:stCondLst>
                                    <p:cond delay="0"/>
                                  </p:stCondLst>
                                  <p:childTnLst>
                                    <p:set>
                                      <p:cBhvr>
                                        <p:cTn id="15" dur="1" fill="hold">
                                          <p:stCondLst>
                                            <p:cond delay="0"/>
                                          </p:stCondLst>
                                        </p:cTn>
                                        <p:tgtEl>
                                          <p:spTgt spid="1025">
                                            <p:txEl>
                                              <p:pRg st="1" end="1"/>
                                            </p:txEl>
                                          </p:spTgt>
                                        </p:tgtEl>
                                        <p:attrNameLst>
                                          <p:attrName>style.visibility</p:attrName>
                                        </p:attrNameLst>
                                      </p:cBhvr>
                                      <p:to>
                                        <p:strVal val="visible"/>
                                      </p:to>
                                    </p:set>
                                    <p:animEffect transition="in" filter="fade">
                                      <p:cBhvr>
                                        <p:cTn id="16" dur="800" decel="100000"/>
                                        <p:tgtEl>
                                          <p:spTgt spid="1025">
                                            <p:txEl>
                                              <p:pRg st="1" end="1"/>
                                            </p:txEl>
                                          </p:spTgt>
                                        </p:tgtEl>
                                      </p:cBhvr>
                                    </p:animEffect>
                                    <p:anim calcmode="lin" valueType="num">
                                      <p:cBhvr>
                                        <p:cTn id="17" dur="800" decel="100000" fill="hold"/>
                                        <p:tgtEl>
                                          <p:spTgt spid="1025">
                                            <p:txEl>
                                              <p:pRg st="1" end="1"/>
                                            </p:txEl>
                                          </p:spTgt>
                                        </p:tgtEl>
                                        <p:attrNameLst>
                                          <p:attrName>style.rotation</p:attrName>
                                        </p:attrNameLst>
                                      </p:cBhvr>
                                      <p:tavLst>
                                        <p:tav tm="0">
                                          <p:val>
                                            <p:fltVal val="-90"/>
                                          </p:val>
                                        </p:tav>
                                        <p:tav tm="100000">
                                          <p:val>
                                            <p:fltVal val="0"/>
                                          </p:val>
                                        </p:tav>
                                      </p:tavLst>
                                    </p:anim>
                                    <p:anim calcmode="lin" valueType="num">
                                      <p:cBhvr>
                                        <p:cTn id="18" dur="800" decel="100000" fill="hold"/>
                                        <p:tgtEl>
                                          <p:spTgt spid="1025">
                                            <p:txEl>
                                              <p:pRg st="1" end="1"/>
                                            </p:txEl>
                                          </p:spTgt>
                                        </p:tgtEl>
                                        <p:attrNameLst>
                                          <p:attrName>ppt_x</p:attrName>
                                        </p:attrNameLst>
                                      </p:cBhvr>
                                      <p:tavLst>
                                        <p:tav tm="0">
                                          <p:val>
                                            <p:strVal val="#ppt_x+0.4"/>
                                          </p:val>
                                        </p:tav>
                                        <p:tav tm="100000">
                                          <p:val>
                                            <p:strVal val="#ppt_x-0.05"/>
                                          </p:val>
                                        </p:tav>
                                      </p:tavLst>
                                    </p:anim>
                                    <p:anim calcmode="lin" valueType="num">
                                      <p:cBhvr>
                                        <p:cTn id="19" dur="800" decel="100000" fill="hold"/>
                                        <p:tgtEl>
                                          <p:spTgt spid="1025">
                                            <p:txEl>
                                              <p:pRg st="1" end="1"/>
                                            </p:txEl>
                                          </p:spTgt>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025">
                                            <p:txEl>
                                              <p:pRg st="1" end="1"/>
                                            </p:txEl>
                                          </p:spTgt>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025">
                                            <p:txEl>
                                              <p:pRg st="1" end="1"/>
                                            </p:txEl>
                                          </p:spTgt>
                                        </p:tgtEl>
                                        <p:attrNameLst>
                                          <p:attrName>ppt_y</p:attrName>
                                        </p:attrNameLst>
                                      </p:cBhvr>
                                      <p:tavLst>
                                        <p:tav tm="0">
                                          <p:val>
                                            <p:strVal val="#ppt_y+0.1"/>
                                          </p:val>
                                        </p:tav>
                                        <p:tav tm="100000">
                                          <p:val>
                                            <p:strVal val="#ppt_y"/>
                                          </p:val>
                                        </p:tav>
                                      </p:tavLst>
                                    </p:anim>
                                  </p:childTnLst>
                                </p:cTn>
                              </p:par>
                            </p:childTnLst>
                          </p:cTn>
                        </p:par>
                        <p:par>
                          <p:cTn id="22" fill="hold">
                            <p:stCondLst>
                              <p:cond delay="2000"/>
                            </p:stCondLst>
                            <p:childTnLst>
                              <p:par>
                                <p:cTn id="23" presetID="30" presetClass="entr" presetSubtype="0" fill="hold" nodeType="afterEffect">
                                  <p:stCondLst>
                                    <p:cond delay="0"/>
                                  </p:stCondLst>
                                  <p:childTnLst>
                                    <p:set>
                                      <p:cBhvr>
                                        <p:cTn id="24" dur="1" fill="hold">
                                          <p:stCondLst>
                                            <p:cond delay="0"/>
                                          </p:stCondLst>
                                        </p:cTn>
                                        <p:tgtEl>
                                          <p:spTgt spid="1025">
                                            <p:txEl>
                                              <p:pRg st="2" end="2"/>
                                            </p:txEl>
                                          </p:spTgt>
                                        </p:tgtEl>
                                        <p:attrNameLst>
                                          <p:attrName>style.visibility</p:attrName>
                                        </p:attrNameLst>
                                      </p:cBhvr>
                                      <p:to>
                                        <p:strVal val="visible"/>
                                      </p:to>
                                    </p:set>
                                    <p:animEffect transition="in" filter="fade">
                                      <p:cBhvr>
                                        <p:cTn id="25" dur="800" decel="100000"/>
                                        <p:tgtEl>
                                          <p:spTgt spid="1025">
                                            <p:txEl>
                                              <p:pRg st="2" end="2"/>
                                            </p:txEl>
                                          </p:spTgt>
                                        </p:tgtEl>
                                      </p:cBhvr>
                                    </p:animEffect>
                                    <p:anim calcmode="lin" valueType="num">
                                      <p:cBhvr>
                                        <p:cTn id="26" dur="800" decel="100000" fill="hold"/>
                                        <p:tgtEl>
                                          <p:spTgt spid="1025">
                                            <p:txEl>
                                              <p:pRg st="2" end="2"/>
                                            </p:txEl>
                                          </p:spTgt>
                                        </p:tgtEl>
                                        <p:attrNameLst>
                                          <p:attrName>style.rotation</p:attrName>
                                        </p:attrNameLst>
                                      </p:cBhvr>
                                      <p:tavLst>
                                        <p:tav tm="0">
                                          <p:val>
                                            <p:fltVal val="-90"/>
                                          </p:val>
                                        </p:tav>
                                        <p:tav tm="100000">
                                          <p:val>
                                            <p:fltVal val="0"/>
                                          </p:val>
                                        </p:tav>
                                      </p:tavLst>
                                    </p:anim>
                                    <p:anim calcmode="lin" valueType="num">
                                      <p:cBhvr>
                                        <p:cTn id="27" dur="800" decel="100000" fill="hold"/>
                                        <p:tgtEl>
                                          <p:spTgt spid="1025">
                                            <p:txEl>
                                              <p:pRg st="2" end="2"/>
                                            </p:txEl>
                                          </p:spTgt>
                                        </p:tgtEl>
                                        <p:attrNameLst>
                                          <p:attrName>ppt_x</p:attrName>
                                        </p:attrNameLst>
                                      </p:cBhvr>
                                      <p:tavLst>
                                        <p:tav tm="0">
                                          <p:val>
                                            <p:strVal val="#ppt_x+0.4"/>
                                          </p:val>
                                        </p:tav>
                                        <p:tav tm="100000">
                                          <p:val>
                                            <p:strVal val="#ppt_x-0.05"/>
                                          </p:val>
                                        </p:tav>
                                      </p:tavLst>
                                    </p:anim>
                                    <p:anim calcmode="lin" valueType="num">
                                      <p:cBhvr>
                                        <p:cTn id="28" dur="800" decel="100000" fill="hold"/>
                                        <p:tgtEl>
                                          <p:spTgt spid="1025">
                                            <p:txEl>
                                              <p:pRg st="2" end="2"/>
                                            </p:txEl>
                                          </p:spTgt>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1025">
                                            <p:txEl>
                                              <p:pRg st="2" end="2"/>
                                            </p:txEl>
                                          </p:spTgt>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1025">
                                            <p:txEl>
                                              <p:pRg st="2" end="2"/>
                                            </p:txEl>
                                          </p:spTgt>
                                        </p:tgtEl>
                                        <p:attrNameLst>
                                          <p:attrName>ppt_y</p:attrName>
                                        </p:attrNameLst>
                                      </p:cBhvr>
                                      <p:tavLst>
                                        <p:tav tm="0">
                                          <p:val>
                                            <p:strVal val="#ppt_y+0.1"/>
                                          </p:val>
                                        </p:tav>
                                        <p:tav tm="100000">
                                          <p:val>
                                            <p:strVal val="#ppt_y"/>
                                          </p:val>
                                        </p:tav>
                                      </p:tavLst>
                                    </p:anim>
                                  </p:childTnLst>
                                </p:cTn>
                              </p:par>
                            </p:childTnLst>
                          </p:cTn>
                        </p:par>
                        <p:par>
                          <p:cTn id="31" fill="hold">
                            <p:stCondLst>
                              <p:cond delay="3000"/>
                            </p:stCondLst>
                            <p:childTnLst>
                              <p:par>
                                <p:cTn id="32" presetID="30" presetClass="entr" presetSubtype="0" fill="hold" nodeType="afterEffect">
                                  <p:stCondLst>
                                    <p:cond delay="0"/>
                                  </p:stCondLst>
                                  <p:childTnLst>
                                    <p:set>
                                      <p:cBhvr>
                                        <p:cTn id="33" dur="1" fill="hold">
                                          <p:stCondLst>
                                            <p:cond delay="0"/>
                                          </p:stCondLst>
                                        </p:cTn>
                                        <p:tgtEl>
                                          <p:spTgt spid="1025">
                                            <p:txEl>
                                              <p:pRg st="3" end="3"/>
                                            </p:txEl>
                                          </p:spTgt>
                                        </p:tgtEl>
                                        <p:attrNameLst>
                                          <p:attrName>style.visibility</p:attrName>
                                        </p:attrNameLst>
                                      </p:cBhvr>
                                      <p:to>
                                        <p:strVal val="visible"/>
                                      </p:to>
                                    </p:set>
                                    <p:animEffect transition="in" filter="fade">
                                      <p:cBhvr>
                                        <p:cTn id="34" dur="800" decel="100000"/>
                                        <p:tgtEl>
                                          <p:spTgt spid="1025">
                                            <p:txEl>
                                              <p:pRg st="3" end="3"/>
                                            </p:txEl>
                                          </p:spTgt>
                                        </p:tgtEl>
                                      </p:cBhvr>
                                    </p:animEffect>
                                    <p:anim calcmode="lin" valueType="num">
                                      <p:cBhvr>
                                        <p:cTn id="35" dur="800" decel="100000" fill="hold"/>
                                        <p:tgtEl>
                                          <p:spTgt spid="1025">
                                            <p:txEl>
                                              <p:pRg st="3" end="3"/>
                                            </p:txEl>
                                          </p:spTgt>
                                        </p:tgtEl>
                                        <p:attrNameLst>
                                          <p:attrName>style.rotation</p:attrName>
                                        </p:attrNameLst>
                                      </p:cBhvr>
                                      <p:tavLst>
                                        <p:tav tm="0">
                                          <p:val>
                                            <p:fltVal val="-90"/>
                                          </p:val>
                                        </p:tav>
                                        <p:tav tm="100000">
                                          <p:val>
                                            <p:fltVal val="0"/>
                                          </p:val>
                                        </p:tav>
                                      </p:tavLst>
                                    </p:anim>
                                    <p:anim calcmode="lin" valueType="num">
                                      <p:cBhvr>
                                        <p:cTn id="36" dur="800" decel="100000" fill="hold"/>
                                        <p:tgtEl>
                                          <p:spTgt spid="1025">
                                            <p:txEl>
                                              <p:pRg st="3" end="3"/>
                                            </p:txEl>
                                          </p:spTgt>
                                        </p:tgtEl>
                                        <p:attrNameLst>
                                          <p:attrName>ppt_x</p:attrName>
                                        </p:attrNameLst>
                                      </p:cBhvr>
                                      <p:tavLst>
                                        <p:tav tm="0">
                                          <p:val>
                                            <p:strVal val="#ppt_x+0.4"/>
                                          </p:val>
                                        </p:tav>
                                        <p:tav tm="100000">
                                          <p:val>
                                            <p:strVal val="#ppt_x-0.05"/>
                                          </p:val>
                                        </p:tav>
                                      </p:tavLst>
                                    </p:anim>
                                    <p:anim calcmode="lin" valueType="num">
                                      <p:cBhvr>
                                        <p:cTn id="37" dur="800" decel="100000" fill="hold"/>
                                        <p:tgtEl>
                                          <p:spTgt spid="1025">
                                            <p:txEl>
                                              <p:pRg st="3" end="3"/>
                                            </p:txEl>
                                          </p:spTgt>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1025">
                                            <p:txEl>
                                              <p:pRg st="3" end="3"/>
                                            </p:txEl>
                                          </p:spTgt>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1025">
                                            <p:txEl>
                                              <p:pRg st="3" end="3"/>
                                            </p:txEl>
                                          </p:spTgt>
                                        </p:tgtEl>
                                        <p:attrNameLst>
                                          <p:attrName>ppt_y</p:attrName>
                                        </p:attrNameLst>
                                      </p:cBhvr>
                                      <p:tavLst>
                                        <p:tav tm="0">
                                          <p:val>
                                            <p:strVal val="#ppt_y+0.1"/>
                                          </p:val>
                                        </p:tav>
                                        <p:tav tm="100000">
                                          <p:val>
                                            <p:strVal val="#ppt_y"/>
                                          </p:val>
                                        </p:tav>
                                      </p:tavLst>
                                    </p:anim>
                                  </p:childTnLst>
                                </p:cTn>
                              </p:par>
                            </p:childTnLst>
                          </p:cTn>
                        </p:par>
                        <p:par>
                          <p:cTn id="40" fill="hold">
                            <p:stCondLst>
                              <p:cond delay="4000"/>
                            </p:stCondLst>
                            <p:childTnLst>
                              <p:par>
                                <p:cTn id="41" presetID="30" presetClass="entr" presetSubtype="0" fill="hold" nodeType="afterEffect">
                                  <p:stCondLst>
                                    <p:cond delay="0"/>
                                  </p:stCondLst>
                                  <p:childTnLst>
                                    <p:set>
                                      <p:cBhvr>
                                        <p:cTn id="42" dur="1" fill="hold">
                                          <p:stCondLst>
                                            <p:cond delay="0"/>
                                          </p:stCondLst>
                                        </p:cTn>
                                        <p:tgtEl>
                                          <p:spTgt spid="1025">
                                            <p:txEl>
                                              <p:pRg st="4" end="4"/>
                                            </p:txEl>
                                          </p:spTgt>
                                        </p:tgtEl>
                                        <p:attrNameLst>
                                          <p:attrName>style.visibility</p:attrName>
                                        </p:attrNameLst>
                                      </p:cBhvr>
                                      <p:to>
                                        <p:strVal val="visible"/>
                                      </p:to>
                                    </p:set>
                                    <p:animEffect transition="in" filter="fade">
                                      <p:cBhvr>
                                        <p:cTn id="43" dur="800" decel="100000"/>
                                        <p:tgtEl>
                                          <p:spTgt spid="1025">
                                            <p:txEl>
                                              <p:pRg st="4" end="4"/>
                                            </p:txEl>
                                          </p:spTgt>
                                        </p:tgtEl>
                                      </p:cBhvr>
                                    </p:animEffect>
                                    <p:anim calcmode="lin" valueType="num">
                                      <p:cBhvr>
                                        <p:cTn id="44" dur="800" decel="100000" fill="hold"/>
                                        <p:tgtEl>
                                          <p:spTgt spid="1025">
                                            <p:txEl>
                                              <p:pRg st="4" end="4"/>
                                            </p:txEl>
                                          </p:spTgt>
                                        </p:tgtEl>
                                        <p:attrNameLst>
                                          <p:attrName>style.rotation</p:attrName>
                                        </p:attrNameLst>
                                      </p:cBhvr>
                                      <p:tavLst>
                                        <p:tav tm="0">
                                          <p:val>
                                            <p:fltVal val="-90"/>
                                          </p:val>
                                        </p:tav>
                                        <p:tav tm="100000">
                                          <p:val>
                                            <p:fltVal val="0"/>
                                          </p:val>
                                        </p:tav>
                                      </p:tavLst>
                                    </p:anim>
                                    <p:anim calcmode="lin" valueType="num">
                                      <p:cBhvr>
                                        <p:cTn id="45" dur="800" decel="100000" fill="hold"/>
                                        <p:tgtEl>
                                          <p:spTgt spid="1025">
                                            <p:txEl>
                                              <p:pRg st="4" end="4"/>
                                            </p:txEl>
                                          </p:spTgt>
                                        </p:tgtEl>
                                        <p:attrNameLst>
                                          <p:attrName>ppt_x</p:attrName>
                                        </p:attrNameLst>
                                      </p:cBhvr>
                                      <p:tavLst>
                                        <p:tav tm="0">
                                          <p:val>
                                            <p:strVal val="#ppt_x+0.4"/>
                                          </p:val>
                                        </p:tav>
                                        <p:tav tm="100000">
                                          <p:val>
                                            <p:strVal val="#ppt_x-0.05"/>
                                          </p:val>
                                        </p:tav>
                                      </p:tavLst>
                                    </p:anim>
                                    <p:anim calcmode="lin" valueType="num">
                                      <p:cBhvr>
                                        <p:cTn id="46" dur="800" decel="100000" fill="hold"/>
                                        <p:tgtEl>
                                          <p:spTgt spid="1025">
                                            <p:txEl>
                                              <p:pRg st="4" end="4"/>
                                            </p:txEl>
                                          </p:spTgt>
                                        </p:tgtEl>
                                        <p:attrNameLst>
                                          <p:attrName>ppt_y</p:attrName>
                                        </p:attrNameLst>
                                      </p:cBhvr>
                                      <p:tavLst>
                                        <p:tav tm="0">
                                          <p:val>
                                            <p:strVal val="#ppt_y-0.4"/>
                                          </p:val>
                                        </p:tav>
                                        <p:tav tm="100000">
                                          <p:val>
                                            <p:strVal val="#ppt_y+0.1"/>
                                          </p:val>
                                        </p:tav>
                                      </p:tavLst>
                                    </p:anim>
                                    <p:anim calcmode="lin" valueType="num">
                                      <p:cBhvr>
                                        <p:cTn id="47" dur="200" accel="100000" fill="hold">
                                          <p:stCondLst>
                                            <p:cond delay="800"/>
                                          </p:stCondLst>
                                        </p:cTn>
                                        <p:tgtEl>
                                          <p:spTgt spid="1025">
                                            <p:txEl>
                                              <p:pRg st="4" end="4"/>
                                            </p:txEl>
                                          </p:spTgt>
                                        </p:tgtEl>
                                        <p:attrNameLst>
                                          <p:attrName>ppt_x</p:attrName>
                                        </p:attrNameLst>
                                      </p:cBhvr>
                                      <p:tavLst>
                                        <p:tav tm="0">
                                          <p:val>
                                            <p:strVal val="#ppt_x-0.05"/>
                                          </p:val>
                                        </p:tav>
                                        <p:tav tm="100000">
                                          <p:val>
                                            <p:strVal val="#ppt_x"/>
                                          </p:val>
                                        </p:tav>
                                      </p:tavLst>
                                    </p:anim>
                                    <p:anim calcmode="lin" valueType="num">
                                      <p:cBhvr>
                                        <p:cTn id="48" dur="200" accel="100000" fill="hold">
                                          <p:stCondLst>
                                            <p:cond delay="800"/>
                                          </p:stCondLst>
                                        </p:cTn>
                                        <p:tgtEl>
                                          <p:spTgt spid="1025">
                                            <p:txEl>
                                              <p:pRg st="4" end="4"/>
                                            </p:txEl>
                                          </p:spTgt>
                                        </p:tgtEl>
                                        <p:attrNameLst>
                                          <p:attrName>ppt_y</p:attrName>
                                        </p:attrNameLst>
                                      </p:cBhvr>
                                      <p:tavLst>
                                        <p:tav tm="0">
                                          <p:val>
                                            <p:strVal val="#ppt_y+0.1"/>
                                          </p:val>
                                        </p:tav>
                                        <p:tav tm="100000">
                                          <p:val>
                                            <p:strVal val="#ppt_y"/>
                                          </p:val>
                                        </p:tav>
                                      </p:tavLst>
                                    </p:anim>
                                  </p:childTnLst>
                                </p:cTn>
                              </p:par>
                            </p:childTnLst>
                          </p:cTn>
                        </p:par>
                        <p:par>
                          <p:cTn id="49" fill="hold">
                            <p:stCondLst>
                              <p:cond delay="5000"/>
                            </p:stCondLst>
                            <p:childTnLst>
                              <p:par>
                                <p:cTn id="50" presetID="30" presetClass="entr" presetSubtype="0" fill="hold" nodeType="afterEffect">
                                  <p:stCondLst>
                                    <p:cond delay="0"/>
                                  </p:stCondLst>
                                  <p:childTnLst>
                                    <p:set>
                                      <p:cBhvr>
                                        <p:cTn id="51" dur="1" fill="hold">
                                          <p:stCondLst>
                                            <p:cond delay="0"/>
                                          </p:stCondLst>
                                        </p:cTn>
                                        <p:tgtEl>
                                          <p:spTgt spid="1025">
                                            <p:txEl>
                                              <p:pRg st="5" end="5"/>
                                            </p:txEl>
                                          </p:spTgt>
                                        </p:tgtEl>
                                        <p:attrNameLst>
                                          <p:attrName>style.visibility</p:attrName>
                                        </p:attrNameLst>
                                      </p:cBhvr>
                                      <p:to>
                                        <p:strVal val="visible"/>
                                      </p:to>
                                    </p:set>
                                    <p:animEffect transition="in" filter="fade">
                                      <p:cBhvr>
                                        <p:cTn id="52" dur="800" decel="100000"/>
                                        <p:tgtEl>
                                          <p:spTgt spid="1025">
                                            <p:txEl>
                                              <p:pRg st="5" end="5"/>
                                            </p:txEl>
                                          </p:spTgt>
                                        </p:tgtEl>
                                      </p:cBhvr>
                                    </p:animEffect>
                                    <p:anim calcmode="lin" valueType="num">
                                      <p:cBhvr>
                                        <p:cTn id="53" dur="800" decel="100000" fill="hold"/>
                                        <p:tgtEl>
                                          <p:spTgt spid="1025">
                                            <p:txEl>
                                              <p:pRg st="5" end="5"/>
                                            </p:txEl>
                                          </p:spTgt>
                                        </p:tgtEl>
                                        <p:attrNameLst>
                                          <p:attrName>style.rotation</p:attrName>
                                        </p:attrNameLst>
                                      </p:cBhvr>
                                      <p:tavLst>
                                        <p:tav tm="0">
                                          <p:val>
                                            <p:fltVal val="-90"/>
                                          </p:val>
                                        </p:tav>
                                        <p:tav tm="100000">
                                          <p:val>
                                            <p:fltVal val="0"/>
                                          </p:val>
                                        </p:tav>
                                      </p:tavLst>
                                    </p:anim>
                                    <p:anim calcmode="lin" valueType="num">
                                      <p:cBhvr>
                                        <p:cTn id="54" dur="800" decel="100000" fill="hold"/>
                                        <p:tgtEl>
                                          <p:spTgt spid="1025">
                                            <p:txEl>
                                              <p:pRg st="5" end="5"/>
                                            </p:txEl>
                                          </p:spTgt>
                                        </p:tgtEl>
                                        <p:attrNameLst>
                                          <p:attrName>ppt_x</p:attrName>
                                        </p:attrNameLst>
                                      </p:cBhvr>
                                      <p:tavLst>
                                        <p:tav tm="0">
                                          <p:val>
                                            <p:strVal val="#ppt_x+0.4"/>
                                          </p:val>
                                        </p:tav>
                                        <p:tav tm="100000">
                                          <p:val>
                                            <p:strVal val="#ppt_x-0.05"/>
                                          </p:val>
                                        </p:tav>
                                      </p:tavLst>
                                    </p:anim>
                                    <p:anim calcmode="lin" valueType="num">
                                      <p:cBhvr>
                                        <p:cTn id="55" dur="800" decel="100000" fill="hold"/>
                                        <p:tgtEl>
                                          <p:spTgt spid="1025">
                                            <p:txEl>
                                              <p:pRg st="5" end="5"/>
                                            </p:txEl>
                                          </p:spTgt>
                                        </p:tgtEl>
                                        <p:attrNameLst>
                                          <p:attrName>ppt_y</p:attrName>
                                        </p:attrNameLst>
                                      </p:cBhvr>
                                      <p:tavLst>
                                        <p:tav tm="0">
                                          <p:val>
                                            <p:strVal val="#ppt_y-0.4"/>
                                          </p:val>
                                        </p:tav>
                                        <p:tav tm="100000">
                                          <p:val>
                                            <p:strVal val="#ppt_y+0.1"/>
                                          </p:val>
                                        </p:tav>
                                      </p:tavLst>
                                    </p:anim>
                                    <p:anim calcmode="lin" valueType="num">
                                      <p:cBhvr>
                                        <p:cTn id="56" dur="200" accel="100000" fill="hold">
                                          <p:stCondLst>
                                            <p:cond delay="800"/>
                                          </p:stCondLst>
                                        </p:cTn>
                                        <p:tgtEl>
                                          <p:spTgt spid="1025">
                                            <p:txEl>
                                              <p:pRg st="5" end="5"/>
                                            </p:txEl>
                                          </p:spTgt>
                                        </p:tgtEl>
                                        <p:attrNameLst>
                                          <p:attrName>ppt_x</p:attrName>
                                        </p:attrNameLst>
                                      </p:cBhvr>
                                      <p:tavLst>
                                        <p:tav tm="0">
                                          <p:val>
                                            <p:strVal val="#ppt_x-0.05"/>
                                          </p:val>
                                        </p:tav>
                                        <p:tav tm="100000">
                                          <p:val>
                                            <p:strVal val="#ppt_x"/>
                                          </p:val>
                                        </p:tav>
                                      </p:tavLst>
                                    </p:anim>
                                    <p:anim calcmode="lin" valueType="num">
                                      <p:cBhvr>
                                        <p:cTn id="57" dur="200" accel="100000" fill="hold">
                                          <p:stCondLst>
                                            <p:cond delay="800"/>
                                          </p:stCondLst>
                                        </p:cTn>
                                        <p:tgtEl>
                                          <p:spTgt spid="1025">
                                            <p:txEl>
                                              <p:pRg st="5" end="5"/>
                                            </p:txEl>
                                          </p:spTgt>
                                        </p:tgtEl>
                                        <p:attrNameLst>
                                          <p:attrName>ppt_y</p:attrName>
                                        </p:attrNameLst>
                                      </p:cBhvr>
                                      <p:tavLst>
                                        <p:tav tm="0">
                                          <p:val>
                                            <p:strVal val="#ppt_y+0.1"/>
                                          </p:val>
                                        </p:tav>
                                        <p:tav tm="100000">
                                          <p:val>
                                            <p:strVal val="#ppt_y"/>
                                          </p:val>
                                        </p:tav>
                                      </p:tavLst>
                                    </p:anim>
                                  </p:childTnLst>
                                </p:cTn>
                              </p:par>
                            </p:childTnLst>
                          </p:cTn>
                        </p:par>
                        <p:par>
                          <p:cTn id="58" fill="hold">
                            <p:stCondLst>
                              <p:cond delay="6000"/>
                            </p:stCondLst>
                            <p:childTnLst>
                              <p:par>
                                <p:cTn id="59" presetID="30" presetClass="entr" presetSubtype="0" fill="hold" nodeType="afterEffect">
                                  <p:stCondLst>
                                    <p:cond delay="0"/>
                                  </p:stCondLst>
                                  <p:childTnLst>
                                    <p:set>
                                      <p:cBhvr>
                                        <p:cTn id="60" dur="1" fill="hold">
                                          <p:stCondLst>
                                            <p:cond delay="0"/>
                                          </p:stCondLst>
                                        </p:cTn>
                                        <p:tgtEl>
                                          <p:spTgt spid="1025">
                                            <p:txEl>
                                              <p:pRg st="6" end="6"/>
                                            </p:txEl>
                                          </p:spTgt>
                                        </p:tgtEl>
                                        <p:attrNameLst>
                                          <p:attrName>style.visibility</p:attrName>
                                        </p:attrNameLst>
                                      </p:cBhvr>
                                      <p:to>
                                        <p:strVal val="visible"/>
                                      </p:to>
                                    </p:set>
                                    <p:animEffect transition="in" filter="fade">
                                      <p:cBhvr>
                                        <p:cTn id="61" dur="800" decel="100000"/>
                                        <p:tgtEl>
                                          <p:spTgt spid="1025">
                                            <p:txEl>
                                              <p:pRg st="6" end="6"/>
                                            </p:txEl>
                                          </p:spTgt>
                                        </p:tgtEl>
                                      </p:cBhvr>
                                    </p:animEffect>
                                    <p:anim calcmode="lin" valueType="num">
                                      <p:cBhvr>
                                        <p:cTn id="62" dur="800" decel="100000" fill="hold"/>
                                        <p:tgtEl>
                                          <p:spTgt spid="1025">
                                            <p:txEl>
                                              <p:pRg st="6" end="6"/>
                                            </p:txEl>
                                          </p:spTgt>
                                        </p:tgtEl>
                                        <p:attrNameLst>
                                          <p:attrName>style.rotation</p:attrName>
                                        </p:attrNameLst>
                                      </p:cBhvr>
                                      <p:tavLst>
                                        <p:tav tm="0">
                                          <p:val>
                                            <p:fltVal val="-90"/>
                                          </p:val>
                                        </p:tav>
                                        <p:tav tm="100000">
                                          <p:val>
                                            <p:fltVal val="0"/>
                                          </p:val>
                                        </p:tav>
                                      </p:tavLst>
                                    </p:anim>
                                    <p:anim calcmode="lin" valueType="num">
                                      <p:cBhvr>
                                        <p:cTn id="63" dur="800" decel="100000" fill="hold"/>
                                        <p:tgtEl>
                                          <p:spTgt spid="1025">
                                            <p:txEl>
                                              <p:pRg st="6" end="6"/>
                                            </p:txEl>
                                          </p:spTgt>
                                        </p:tgtEl>
                                        <p:attrNameLst>
                                          <p:attrName>ppt_x</p:attrName>
                                        </p:attrNameLst>
                                      </p:cBhvr>
                                      <p:tavLst>
                                        <p:tav tm="0">
                                          <p:val>
                                            <p:strVal val="#ppt_x+0.4"/>
                                          </p:val>
                                        </p:tav>
                                        <p:tav tm="100000">
                                          <p:val>
                                            <p:strVal val="#ppt_x-0.05"/>
                                          </p:val>
                                        </p:tav>
                                      </p:tavLst>
                                    </p:anim>
                                    <p:anim calcmode="lin" valueType="num">
                                      <p:cBhvr>
                                        <p:cTn id="64" dur="800" decel="100000" fill="hold"/>
                                        <p:tgtEl>
                                          <p:spTgt spid="1025">
                                            <p:txEl>
                                              <p:pRg st="6" end="6"/>
                                            </p:txEl>
                                          </p:spTgt>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1025">
                                            <p:txEl>
                                              <p:pRg st="6" end="6"/>
                                            </p:txEl>
                                          </p:spTgt>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1025">
                                            <p:txEl>
                                              <p:pRg st="6" end="6"/>
                                            </p:txEl>
                                          </p:spTgt>
                                        </p:tgtEl>
                                        <p:attrNameLst>
                                          <p:attrName>ppt_y</p:attrName>
                                        </p:attrNameLst>
                                      </p:cBhvr>
                                      <p:tavLst>
                                        <p:tav tm="0">
                                          <p:val>
                                            <p:strVal val="#ppt_y+0.1"/>
                                          </p:val>
                                        </p:tav>
                                        <p:tav tm="100000">
                                          <p:val>
                                            <p:strVal val="#ppt_y"/>
                                          </p:val>
                                        </p:tav>
                                      </p:tavLst>
                                    </p:anim>
                                  </p:childTnLst>
                                </p:cTn>
                              </p:par>
                            </p:childTnLst>
                          </p:cTn>
                        </p:par>
                        <p:par>
                          <p:cTn id="67" fill="hold">
                            <p:stCondLst>
                              <p:cond delay="7000"/>
                            </p:stCondLst>
                            <p:childTnLst>
                              <p:par>
                                <p:cTn id="68" presetID="30" presetClass="entr" presetSubtype="0" fill="hold" nodeType="afterEffect">
                                  <p:stCondLst>
                                    <p:cond delay="0"/>
                                  </p:stCondLst>
                                  <p:childTnLst>
                                    <p:set>
                                      <p:cBhvr>
                                        <p:cTn id="69" dur="1" fill="hold">
                                          <p:stCondLst>
                                            <p:cond delay="0"/>
                                          </p:stCondLst>
                                        </p:cTn>
                                        <p:tgtEl>
                                          <p:spTgt spid="1025">
                                            <p:txEl>
                                              <p:pRg st="7" end="7"/>
                                            </p:txEl>
                                          </p:spTgt>
                                        </p:tgtEl>
                                        <p:attrNameLst>
                                          <p:attrName>style.visibility</p:attrName>
                                        </p:attrNameLst>
                                      </p:cBhvr>
                                      <p:to>
                                        <p:strVal val="visible"/>
                                      </p:to>
                                    </p:set>
                                    <p:animEffect transition="in" filter="fade">
                                      <p:cBhvr>
                                        <p:cTn id="70" dur="800" decel="100000"/>
                                        <p:tgtEl>
                                          <p:spTgt spid="1025">
                                            <p:txEl>
                                              <p:pRg st="7" end="7"/>
                                            </p:txEl>
                                          </p:spTgt>
                                        </p:tgtEl>
                                      </p:cBhvr>
                                    </p:animEffect>
                                    <p:anim calcmode="lin" valueType="num">
                                      <p:cBhvr>
                                        <p:cTn id="71" dur="800" decel="100000" fill="hold"/>
                                        <p:tgtEl>
                                          <p:spTgt spid="1025">
                                            <p:txEl>
                                              <p:pRg st="7" end="7"/>
                                            </p:txEl>
                                          </p:spTgt>
                                        </p:tgtEl>
                                        <p:attrNameLst>
                                          <p:attrName>style.rotation</p:attrName>
                                        </p:attrNameLst>
                                      </p:cBhvr>
                                      <p:tavLst>
                                        <p:tav tm="0">
                                          <p:val>
                                            <p:fltVal val="-90"/>
                                          </p:val>
                                        </p:tav>
                                        <p:tav tm="100000">
                                          <p:val>
                                            <p:fltVal val="0"/>
                                          </p:val>
                                        </p:tav>
                                      </p:tavLst>
                                    </p:anim>
                                    <p:anim calcmode="lin" valueType="num">
                                      <p:cBhvr>
                                        <p:cTn id="72" dur="800" decel="100000" fill="hold"/>
                                        <p:tgtEl>
                                          <p:spTgt spid="1025">
                                            <p:txEl>
                                              <p:pRg st="7" end="7"/>
                                            </p:txEl>
                                          </p:spTgt>
                                        </p:tgtEl>
                                        <p:attrNameLst>
                                          <p:attrName>ppt_x</p:attrName>
                                        </p:attrNameLst>
                                      </p:cBhvr>
                                      <p:tavLst>
                                        <p:tav tm="0">
                                          <p:val>
                                            <p:strVal val="#ppt_x+0.4"/>
                                          </p:val>
                                        </p:tav>
                                        <p:tav tm="100000">
                                          <p:val>
                                            <p:strVal val="#ppt_x-0.05"/>
                                          </p:val>
                                        </p:tav>
                                      </p:tavLst>
                                    </p:anim>
                                    <p:anim calcmode="lin" valueType="num">
                                      <p:cBhvr>
                                        <p:cTn id="73" dur="800" decel="100000" fill="hold"/>
                                        <p:tgtEl>
                                          <p:spTgt spid="1025">
                                            <p:txEl>
                                              <p:pRg st="7" end="7"/>
                                            </p:txEl>
                                          </p:spTgt>
                                        </p:tgtEl>
                                        <p:attrNameLst>
                                          <p:attrName>ppt_y</p:attrName>
                                        </p:attrNameLst>
                                      </p:cBhvr>
                                      <p:tavLst>
                                        <p:tav tm="0">
                                          <p:val>
                                            <p:strVal val="#ppt_y-0.4"/>
                                          </p:val>
                                        </p:tav>
                                        <p:tav tm="100000">
                                          <p:val>
                                            <p:strVal val="#ppt_y+0.1"/>
                                          </p:val>
                                        </p:tav>
                                      </p:tavLst>
                                    </p:anim>
                                    <p:anim calcmode="lin" valueType="num">
                                      <p:cBhvr>
                                        <p:cTn id="74" dur="200" accel="100000" fill="hold">
                                          <p:stCondLst>
                                            <p:cond delay="800"/>
                                          </p:stCondLst>
                                        </p:cTn>
                                        <p:tgtEl>
                                          <p:spTgt spid="1025">
                                            <p:txEl>
                                              <p:pRg st="7" end="7"/>
                                            </p:txEl>
                                          </p:spTgt>
                                        </p:tgtEl>
                                        <p:attrNameLst>
                                          <p:attrName>ppt_x</p:attrName>
                                        </p:attrNameLst>
                                      </p:cBhvr>
                                      <p:tavLst>
                                        <p:tav tm="0">
                                          <p:val>
                                            <p:strVal val="#ppt_x-0.05"/>
                                          </p:val>
                                        </p:tav>
                                        <p:tav tm="100000">
                                          <p:val>
                                            <p:strVal val="#ppt_x"/>
                                          </p:val>
                                        </p:tav>
                                      </p:tavLst>
                                    </p:anim>
                                    <p:anim calcmode="lin" valueType="num">
                                      <p:cBhvr>
                                        <p:cTn id="75" dur="200" accel="100000" fill="hold">
                                          <p:stCondLst>
                                            <p:cond delay="800"/>
                                          </p:stCondLst>
                                        </p:cTn>
                                        <p:tgtEl>
                                          <p:spTgt spid="1025">
                                            <p:txEl>
                                              <p:pRg st="7" end="7"/>
                                            </p:txEl>
                                          </p:spTgt>
                                        </p:tgtEl>
                                        <p:attrNameLst>
                                          <p:attrName>ppt_y</p:attrName>
                                        </p:attrNameLst>
                                      </p:cBhvr>
                                      <p:tavLst>
                                        <p:tav tm="0">
                                          <p:val>
                                            <p:strVal val="#ppt_y+0.1"/>
                                          </p:val>
                                        </p:tav>
                                        <p:tav tm="100000">
                                          <p:val>
                                            <p:strVal val="#ppt_y"/>
                                          </p:val>
                                        </p:tav>
                                      </p:tavLst>
                                    </p:anim>
                                  </p:childTnLst>
                                </p:cTn>
                              </p:par>
                            </p:childTnLst>
                          </p:cTn>
                        </p:par>
                        <p:par>
                          <p:cTn id="76" fill="hold">
                            <p:stCondLst>
                              <p:cond delay="8000"/>
                            </p:stCondLst>
                            <p:childTnLst>
                              <p:par>
                                <p:cTn id="77" presetID="30" presetClass="entr" presetSubtype="0" fill="hold" nodeType="afterEffect">
                                  <p:stCondLst>
                                    <p:cond delay="0"/>
                                  </p:stCondLst>
                                  <p:childTnLst>
                                    <p:set>
                                      <p:cBhvr>
                                        <p:cTn id="78" dur="1" fill="hold">
                                          <p:stCondLst>
                                            <p:cond delay="0"/>
                                          </p:stCondLst>
                                        </p:cTn>
                                        <p:tgtEl>
                                          <p:spTgt spid="1025">
                                            <p:txEl>
                                              <p:pRg st="8" end="8"/>
                                            </p:txEl>
                                          </p:spTgt>
                                        </p:tgtEl>
                                        <p:attrNameLst>
                                          <p:attrName>style.visibility</p:attrName>
                                        </p:attrNameLst>
                                      </p:cBhvr>
                                      <p:to>
                                        <p:strVal val="visible"/>
                                      </p:to>
                                    </p:set>
                                    <p:animEffect transition="in" filter="fade">
                                      <p:cBhvr>
                                        <p:cTn id="79" dur="800" decel="100000"/>
                                        <p:tgtEl>
                                          <p:spTgt spid="1025">
                                            <p:txEl>
                                              <p:pRg st="8" end="8"/>
                                            </p:txEl>
                                          </p:spTgt>
                                        </p:tgtEl>
                                      </p:cBhvr>
                                    </p:animEffect>
                                    <p:anim calcmode="lin" valueType="num">
                                      <p:cBhvr>
                                        <p:cTn id="80" dur="800" decel="100000" fill="hold"/>
                                        <p:tgtEl>
                                          <p:spTgt spid="1025">
                                            <p:txEl>
                                              <p:pRg st="8" end="8"/>
                                            </p:txEl>
                                          </p:spTgt>
                                        </p:tgtEl>
                                        <p:attrNameLst>
                                          <p:attrName>style.rotation</p:attrName>
                                        </p:attrNameLst>
                                      </p:cBhvr>
                                      <p:tavLst>
                                        <p:tav tm="0">
                                          <p:val>
                                            <p:fltVal val="-90"/>
                                          </p:val>
                                        </p:tav>
                                        <p:tav tm="100000">
                                          <p:val>
                                            <p:fltVal val="0"/>
                                          </p:val>
                                        </p:tav>
                                      </p:tavLst>
                                    </p:anim>
                                    <p:anim calcmode="lin" valueType="num">
                                      <p:cBhvr>
                                        <p:cTn id="81" dur="800" decel="100000" fill="hold"/>
                                        <p:tgtEl>
                                          <p:spTgt spid="1025">
                                            <p:txEl>
                                              <p:pRg st="8" end="8"/>
                                            </p:txEl>
                                          </p:spTgt>
                                        </p:tgtEl>
                                        <p:attrNameLst>
                                          <p:attrName>ppt_x</p:attrName>
                                        </p:attrNameLst>
                                      </p:cBhvr>
                                      <p:tavLst>
                                        <p:tav tm="0">
                                          <p:val>
                                            <p:strVal val="#ppt_x+0.4"/>
                                          </p:val>
                                        </p:tav>
                                        <p:tav tm="100000">
                                          <p:val>
                                            <p:strVal val="#ppt_x-0.05"/>
                                          </p:val>
                                        </p:tav>
                                      </p:tavLst>
                                    </p:anim>
                                    <p:anim calcmode="lin" valueType="num">
                                      <p:cBhvr>
                                        <p:cTn id="82" dur="800" decel="100000" fill="hold"/>
                                        <p:tgtEl>
                                          <p:spTgt spid="1025">
                                            <p:txEl>
                                              <p:pRg st="8" end="8"/>
                                            </p:txEl>
                                          </p:spTgt>
                                        </p:tgtEl>
                                        <p:attrNameLst>
                                          <p:attrName>ppt_y</p:attrName>
                                        </p:attrNameLst>
                                      </p:cBhvr>
                                      <p:tavLst>
                                        <p:tav tm="0">
                                          <p:val>
                                            <p:strVal val="#ppt_y-0.4"/>
                                          </p:val>
                                        </p:tav>
                                        <p:tav tm="100000">
                                          <p:val>
                                            <p:strVal val="#ppt_y+0.1"/>
                                          </p:val>
                                        </p:tav>
                                      </p:tavLst>
                                    </p:anim>
                                    <p:anim calcmode="lin" valueType="num">
                                      <p:cBhvr>
                                        <p:cTn id="83" dur="200" accel="100000" fill="hold">
                                          <p:stCondLst>
                                            <p:cond delay="800"/>
                                          </p:stCondLst>
                                        </p:cTn>
                                        <p:tgtEl>
                                          <p:spTgt spid="1025">
                                            <p:txEl>
                                              <p:pRg st="8" end="8"/>
                                            </p:txEl>
                                          </p:spTgt>
                                        </p:tgtEl>
                                        <p:attrNameLst>
                                          <p:attrName>ppt_x</p:attrName>
                                        </p:attrNameLst>
                                      </p:cBhvr>
                                      <p:tavLst>
                                        <p:tav tm="0">
                                          <p:val>
                                            <p:strVal val="#ppt_x-0.05"/>
                                          </p:val>
                                        </p:tav>
                                        <p:tav tm="100000">
                                          <p:val>
                                            <p:strVal val="#ppt_x"/>
                                          </p:val>
                                        </p:tav>
                                      </p:tavLst>
                                    </p:anim>
                                    <p:anim calcmode="lin" valueType="num">
                                      <p:cBhvr>
                                        <p:cTn id="84" dur="200" accel="100000" fill="hold">
                                          <p:stCondLst>
                                            <p:cond delay="800"/>
                                          </p:stCondLst>
                                        </p:cTn>
                                        <p:tgtEl>
                                          <p:spTgt spid="1025">
                                            <p:txEl>
                                              <p:pRg st="8" end="8"/>
                                            </p:txEl>
                                          </p:spTgt>
                                        </p:tgtEl>
                                        <p:attrNameLst>
                                          <p:attrName>ppt_y</p:attrName>
                                        </p:attrNameLst>
                                      </p:cBhvr>
                                      <p:tavLst>
                                        <p:tav tm="0">
                                          <p:val>
                                            <p:strVal val="#ppt_y+0.1"/>
                                          </p:val>
                                        </p:tav>
                                        <p:tav tm="100000">
                                          <p:val>
                                            <p:strVal val="#ppt_y"/>
                                          </p:val>
                                        </p:tav>
                                      </p:tavLst>
                                    </p:anim>
                                  </p:childTnLst>
                                </p:cTn>
                              </p:par>
                            </p:childTnLst>
                          </p:cTn>
                        </p:par>
                        <p:par>
                          <p:cTn id="85" fill="hold">
                            <p:stCondLst>
                              <p:cond delay="9000"/>
                            </p:stCondLst>
                            <p:childTnLst>
                              <p:par>
                                <p:cTn id="86" presetID="30" presetClass="entr" presetSubtype="0" fill="hold" nodeType="afterEffect">
                                  <p:stCondLst>
                                    <p:cond delay="0"/>
                                  </p:stCondLst>
                                  <p:childTnLst>
                                    <p:set>
                                      <p:cBhvr>
                                        <p:cTn id="87" dur="1" fill="hold">
                                          <p:stCondLst>
                                            <p:cond delay="0"/>
                                          </p:stCondLst>
                                        </p:cTn>
                                        <p:tgtEl>
                                          <p:spTgt spid="1025">
                                            <p:txEl>
                                              <p:pRg st="9" end="9"/>
                                            </p:txEl>
                                          </p:spTgt>
                                        </p:tgtEl>
                                        <p:attrNameLst>
                                          <p:attrName>style.visibility</p:attrName>
                                        </p:attrNameLst>
                                      </p:cBhvr>
                                      <p:to>
                                        <p:strVal val="visible"/>
                                      </p:to>
                                    </p:set>
                                    <p:animEffect transition="in" filter="fade">
                                      <p:cBhvr>
                                        <p:cTn id="88" dur="800" decel="100000"/>
                                        <p:tgtEl>
                                          <p:spTgt spid="1025">
                                            <p:txEl>
                                              <p:pRg st="9" end="9"/>
                                            </p:txEl>
                                          </p:spTgt>
                                        </p:tgtEl>
                                      </p:cBhvr>
                                    </p:animEffect>
                                    <p:anim calcmode="lin" valueType="num">
                                      <p:cBhvr>
                                        <p:cTn id="89" dur="800" decel="100000" fill="hold"/>
                                        <p:tgtEl>
                                          <p:spTgt spid="1025">
                                            <p:txEl>
                                              <p:pRg st="9" end="9"/>
                                            </p:txEl>
                                          </p:spTgt>
                                        </p:tgtEl>
                                        <p:attrNameLst>
                                          <p:attrName>style.rotation</p:attrName>
                                        </p:attrNameLst>
                                      </p:cBhvr>
                                      <p:tavLst>
                                        <p:tav tm="0">
                                          <p:val>
                                            <p:fltVal val="-90"/>
                                          </p:val>
                                        </p:tav>
                                        <p:tav tm="100000">
                                          <p:val>
                                            <p:fltVal val="0"/>
                                          </p:val>
                                        </p:tav>
                                      </p:tavLst>
                                    </p:anim>
                                    <p:anim calcmode="lin" valueType="num">
                                      <p:cBhvr>
                                        <p:cTn id="90" dur="800" decel="100000" fill="hold"/>
                                        <p:tgtEl>
                                          <p:spTgt spid="1025">
                                            <p:txEl>
                                              <p:pRg st="9" end="9"/>
                                            </p:txEl>
                                          </p:spTgt>
                                        </p:tgtEl>
                                        <p:attrNameLst>
                                          <p:attrName>ppt_x</p:attrName>
                                        </p:attrNameLst>
                                      </p:cBhvr>
                                      <p:tavLst>
                                        <p:tav tm="0">
                                          <p:val>
                                            <p:strVal val="#ppt_x+0.4"/>
                                          </p:val>
                                        </p:tav>
                                        <p:tav tm="100000">
                                          <p:val>
                                            <p:strVal val="#ppt_x-0.05"/>
                                          </p:val>
                                        </p:tav>
                                      </p:tavLst>
                                    </p:anim>
                                    <p:anim calcmode="lin" valueType="num">
                                      <p:cBhvr>
                                        <p:cTn id="91" dur="800" decel="100000" fill="hold"/>
                                        <p:tgtEl>
                                          <p:spTgt spid="1025">
                                            <p:txEl>
                                              <p:pRg st="9" end="9"/>
                                            </p:txEl>
                                          </p:spTgt>
                                        </p:tgtEl>
                                        <p:attrNameLst>
                                          <p:attrName>ppt_y</p:attrName>
                                        </p:attrNameLst>
                                      </p:cBhvr>
                                      <p:tavLst>
                                        <p:tav tm="0">
                                          <p:val>
                                            <p:strVal val="#ppt_y-0.4"/>
                                          </p:val>
                                        </p:tav>
                                        <p:tav tm="100000">
                                          <p:val>
                                            <p:strVal val="#ppt_y+0.1"/>
                                          </p:val>
                                        </p:tav>
                                      </p:tavLst>
                                    </p:anim>
                                    <p:anim calcmode="lin" valueType="num">
                                      <p:cBhvr>
                                        <p:cTn id="92" dur="200" accel="100000" fill="hold">
                                          <p:stCondLst>
                                            <p:cond delay="800"/>
                                          </p:stCondLst>
                                        </p:cTn>
                                        <p:tgtEl>
                                          <p:spTgt spid="1025">
                                            <p:txEl>
                                              <p:pRg st="9" end="9"/>
                                            </p:txEl>
                                          </p:spTgt>
                                        </p:tgtEl>
                                        <p:attrNameLst>
                                          <p:attrName>ppt_x</p:attrName>
                                        </p:attrNameLst>
                                      </p:cBhvr>
                                      <p:tavLst>
                                        <p:tav tm="0">
                                          <p:val>
                                            <p:strVal val="#ppt_x-0.05"/>
                                          </p:val>
                                        </p:tav>
                                        <p:tav tm="100000">
                                          <p:val>
                                            <p:strVal val="#ppt_x"/>
                                          </p:val>
                                        </p:tav>
                                      </p:tavLst>
                                    </p:anim>
                                    <p:anim calcmode="lin" valueType="num">
                                      <p:cBhvr>
                                        <p:cTn id="93" dur="200" accel="100000" fill="hold">
                                          <p:stCondLst>
                                            <p:cond delay="800"/>
                                          </p:stCondLst>
                                        </p:cTn>
                                        <p:tgtEl>
                                          <p:spTgt spid="1025">
                                            <p:txEl>
                                              <p:pRg st="9" end="9"/>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ență">
  <a:themeElements>
    <a:clrScheme name="Forj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Concurență">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ență">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70</TotalTime>
  <Words>219</Words>
  <Application>Microsoft Office PowerPoint</Application>
  <PresentationFormat>Expunere pe ecran (4:3)</PresentationFormat>
  <Paragraphs>38</Paragraphs>
  <Slides>7</Slides>
  <Notes>0</Notes>
  <HiddenSlides>0</HiddenSlides>
  <MMClips>0</MMClips>
  <ScaleCrop>false</ScaleCrop>
  <HeadingPairs>
    <vt:vector size="4" baseType="variant">
      <vt:variant>
        <vt:lpstr>Temă</vt:lpstr>
      </vt:variant>
      <vt:variant>
        <vt:i4>1</vt:i4>
      </vt:variant>
      <vt:variant>
        <vt:lpstr>Titluri diapozitive</vt:lpstr>
      </vt:variant>
      <vt:variant>
        <vt:i4>7</vt:i4>
      </vt:variant>
    </vt:vector>
  </HeadingPairs>
  <TitlesOfParts>
    <vt:vector size="8" baseType="lpstr">
      <vt:lpstr>Concurență</vt:lpstr>
      <vt:lpstr>Diapozitivul 1</vt:lpstr>
      <vt:lpstr>GRĂDINIŢA P.P. ,,MIHAI EMINESCU”, TG-JIU, GORJ</vt:lpstr>
      <vt:lpstr> Proiectul „CEL MAI MARE …. NU!” s-a născut ca urmare a necesităţii responsabilizării şi conştientizării copiilor de vârstă antepreşcolară/preşcolară, a părinţilor acestora, cât şi a partenerilor noştri, faţă de problemele mediului, pornind de la cele mai banale acte pe care aceştia le fac zilnic, până la adoptarea unui stil de viaţă ecologic.   Spiritul civic, încă slab dezvoltat la cei mici, dar şi neimplicarea părinţilor în deciziile cu privire la problemele promovate de mediu, în cadrul comunităţii, au fost alte motive care au stat la baza implementării acestui proiect în grădiniță.   Proiectul de faţă a avut în vedere educarea şi sensibilizarea preşcolarilor care frecventează grădiniţa noastră şi părinţilor acestora, faţă de problemele cu care se confruntă ecosistemul. Alături de această dimensiune educativă, proiectul s-a axat şi pe dimensiunea participativă, propunându-şi să formeze un stil de viaţă ecologic, printr-o gamă variată de activităţi formale, informale şi nonformale.    </vt:lpstr>
      <vt:lpstr>Diapozitivul 4</vt:lpstr>
      <vt:lpstr>Diapozitivul 5</vt:lpstr>
      <vt:lpstr>Diapozitivul 6</vt:lpstr>
      <vt:lpstr>Diapozitivul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Diapozitivul 1</dc:title>
  <dc:creator>Gradi</dc:creator>
  <cp:lastModifiedBy>PC</cp:lastModifiedBy>
  <cp:revision>18</cp:revision>
  <dcterms:created xsi:type="dcterms:W3CDTF">2013-05-26T22:14:23Z</dcterms:created>
  <dcterms:modified xsi:type="dcterms:W3CDTF">2017-12-29T17:25:00Z</dcterms:modified>
</cp:coreProperties>
</file>