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71" r:id="rId14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Faceți clic pentru editarea stilului de subtitlu al coordonatorului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B3499-5AD2-40FC-9E44-FD98C6CADEB3}" type="datetimeFigureOut">
              <a:rPr lang="ro-RO" smtClean="0"/>
              <a:pPr/>
              <a:t>05.01.2018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243C5-1E42-422E-898F-D3DA3F125FF1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0" y="571481"/>
            <a:ext cx="8929718" cy="3028970"/>
          </a:xfrm>
        </p:spPr>
        <p:txBody>
          <a:bodyPr/>
          <a:lstStyle/>
          <a:p>
            <a:r>
              <a:rPr lang="ro-RO" dirty="0" smtClean="0"/>
              <a:t>Conferință de Educație </a:t>
            </a:r>
            <a:r>
              <a:rPr lang="ro-RO" dirty="0"/>
              <a:t>T</a:t>
            </a:r>
            <a:r>
              <a:rPr lang="ro-RO" dirty="0" smtClean="0"/>
              <a:t>impurie</a:t>
            </a:r>
            <a:br>
              <a:rPr lang="ro-RO" dirty="0" smtClean="0"/>
            </a:br>
            <a:r>
              <a:rPr lang="ro-RO" dirty="0" smtClean="0"/>
              <a:t>2017 </a:t>
            </a:r>
            <a:br>
              <a:rPr lang="ro-RO" dirty="0" smtClean="0"/>
            </a:br>
            <a:r>
              <a:rPr lang="ro-RO" dirty="0" smtClean="0"/>
              <a:t>Ediția a </a:t>
            </a:r>
            <a:r>
              <a:rPr lang="ro-RO" dirty="0" err="1" smtClean="0"/>
              <a:t>IVa</a:t>
            </a:r>
            <a:endParaRPr lang="ro-RO" dirty="0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214282" y="3886200"/>
            <a:ext cx="8143932" cy="2257444"/>
          </a:xfrm>
        </p:spPr>
        <p:txBody>
          <a:bodyPr>
            <a:normAutofit/>
          </a:bodyPr>
          <a:lstStyle/>
          <a:p>
            <a:r>
              <a:rPr lang="ro-RO" b="1" dirty="0" smtClean="0">
                <a:solidFill>
                  <a:srgbClr val="FF0000"/>
                </a:solidFill>
              </a:rPr>
              <a:t>”PREDARE CU ENTUZIASM PENTRU COPII FERICIȚI”</a:t>
            </a:r>
          </a:p>
          <a:p>
            <a:r>
              <a:rPr lang="ro-RO" b="1" dirty="0" smtClean="0">
                <a:solidFill>
                  <a:schemeClr val="tx2"/>
                </a:solidFill>
              </a:rPr>
              <a:t>Prof. Văduva </a:t>
            </a:r>
            <a:r>
              <a:rPr lang="ro-RO" b="1" dirty="0" err="1" smtClean="0">
                <a:solidFill>
                  <a:schemeClr val="tx2"/>
                </a:solidFill>
              </a:rPr>
              <a:t>Ionela</a:t>
            </a:r>
            <a:r>
              <a:rPr lang="ro-RO" b="1" dirty="0" smtClean="0">
                <a:solidFill>
                  <a:schemeClr val="tx2"/>
                </a:solidFill>
              </a:rPr>
              <a:t>, G.P.P. Nr. 8 Tg Jiu</a:t>
            </a:r>
            <a:endParaRPr lang="ro-RO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b="1" i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vi-VN" b="1" i="1" dirty="0" smtClean="0">
                <a:latin typeface="Times New Roman" pitchFamily="18" charset="0"/>
                <a:cs typeface="Times New Roman" pitchFamily="18" charset="0"/>
              </a:rPr>
              <a:t>FIRST7 Parents&amp;Educators Coaching</a:t>
            </a:r>
            <a:r>
              <a:rPr lang="vi-VN" i="1" dirty="0" smtClean="0">
                <a:latin typeface="Times New Roman" pitchFamily="18" charset="0"/>
                <a:cs typeface="Times New Roman" pitchFamily="18" charset="0"/>
              </a:rPr>
              <a:t> este primul centru pentru educație timpurie din România dedicat dezvoltării armonioase a copilului și oferirii sprijinului corespunzător educatorilor, părinților și celor implicați în procesul de creștere și educare a acestuia, încă de la naștere.</a:t>
            </a:r>
            <a:r>
              <a:rPr lang="ro-RO" i="1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vi-VN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o-R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o-RO" i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vi-VN" i="1" dirty="0" smtClean="0">
                <a:latin typeface="Times New Roman" pitchFamily="18" charset="0"/>
                <a:cs typeface="Times New Roman" pitchFamily="18" charset="0"/>
              </a:rPr>
              <a:t>Conferințele </a:t>
            </a:r>
            <a:r>
              <a:rPr lang="vi-VN" b="1" i="1" dirty="0" smtClean="0">
                <a:latin typeface="Times New Roman" pitchFamily="18" charset="0"/>
                <a:cs typeface="Times New Roman" pitchFamily="18" charset="0"/>
              </a:rPr>
              <a:t>FIRST7</a:t>
            </a:r>
            <a:r>
              <a:rPr lang="vi-VN" i="1" dirty="0" smtClean="0">
                <a:latin typeface="Times New Roman" pitchFamily="18" charset="0"/>
                <a:cs typeface="Times New Roman" pitchFamily="18" charset="0"/>
              </a:rPr>
              <a:t> sunt adresate celor care lucrează în educația timpurie din România: educatori, îngrijitori, supraveghetori, psihologi, pedagogi etc</a:t>
            </a:r>
          </a:p>
          <a:p>
            <a:pPr fontAlgn="base"/>
            <a:r>
              <a:rPr lang="vi-VN" i="1" dirty="0" smtClean="0">
                <a:latin typeface="Times New Roman" pitchFamily="18" charset="0"/>
                <a:cs typeface="Times New Roman" pitchFamily="18" charset="0"/>
              </a:rPr>
              <a:t>Conferința </a:t>
            </a:r>
            <a:r>
              <a:rPr lang="vi-VN" b="1" i="1" dirty="0" smtClean="0">
                <a:latin typeface="Times New Roman" pitchFamily="18" charset="0"/>
                <a:cs typeface="Times New Roman" pitchFamily="18" charset="0"/>
              </a:rPr>
              <a:t>FIRST7</a:t>
            </a:r>
            <a:r>
              <a:rPr lang="vi-VN" i="1" dirty="0" smtClean="0">
                <a:latin typeface="Times New Roman" pitchFamily="18" charset="0"/>
                <a:cs typeface="Times New Roman" pitchFamily="18" charset="0"/>
              </a:rPr>
              <a:t> de educație timpurie este primul și singurul eveniment de această anvergură inițiat în România pentru personalul din creșe și grădinițe. </a:t>
            </a:r>
            <a:endParaRPr lang="ro-RO" i="1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vi-VN" i="1" dirty="0" smtClean="0">
                <a:latin typeface="Times New Roman" pitchFamily="18" charset="0"/>
                <a:cs typeface="Times New Roman" pitchFamily="18" charset="0"/>
              </a:rPr>
              <a:t>Specialiști internaționali vin să prezinte studii de ultimă oră, descoperiri ale știintei legate de educația timpurie, activități practice, strategii ce pot fi utilizate în lucrul alături de copii.</a:t>
            </a:r>
          </a:p>
          <a:p>
            <a:pPr fontAlgn="base"/>
            <a:r>
              <a:rPr lang="vi-VN" i="1" dirty="0" smtClean="0">
                <a:latin typeface="Times New Roman" pitchFamily="18" charset="0"/>
                <a:cs typeface="Times New Roman" pitchFamily="18" charset="0"/>
              </a:rPr>
              <a:t>FIRST7 își propune să organizeze astfel de evenimente anual în beneficiul personalului din învățământul antepreșcolar și preșcolar și mai ales al copiilor pe care îi au aceștia în grijă.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vi-VN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92500" lnSpcReduction="20000"/>
          </a:bodyPr>
          <a:lstStyle/>
          <a:p>
            <a:r>
              <a:rPr lang="ro-RO" dirty="0" smtClean="0"/>
              <a:t>În luna octombrie 2017 hotelul Capitol din București a fost gazda ediției cu nr 4,  a Conferinței de Educație Timpurie, ediție intitulată: ”Predare cu entuziasm pentru copii fericiți”</a:t>
            </a:r>
          </a:p>
          <a:p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Agenda</a:t>
            </a:r>
            <a:r>
              <a:rPr lang="ro-RO" dirty="0" smtClean="0"/>
              <a:t> acestei ediții a fost una foarte încărcată, desfășurându-se pe parcursul a trei zile (25-27 octombrie 2017),  dar a fost foarte interesantă și relaxantă.</a:t>
            </a:r>
          </a:p>
          <a:p>
            <a:r>
              <a:rPr lang="ro-RO" dirty="0" smtClean="0"/>
              <a:t>Trainerii acestei ediții au fost: Jane Bright, Helen O”</a:t>
            </a:r>
            <a:r>
              <a:rPr lang="ro-RO" dirty="0" err="1" smtClean="0"/>
              <a:t>Donoghue</a:t>
            </a:r>
            <a:r>
              <a:rPr lang="ro-RO" dirty="0" smtClean="0"/>
              <a:t>, </a:t>
            </a:r>
            <a:r>
              <a:rPr lang="ro-RO" dirty="0" err="1" smtClean="0"/>
              <a:t>Shonette</a:t>
            </a:r>
            <a:r>
              <a:rPr lang="ro-RO" dirty="0" smtClean="0"/>
              <a:t> Bason Wood, </a:t>
            </a:r>
            <a:r>
              <a:rPr lang="ro-RO" dirty="0" err="1" smtClean="0"/>
              <a:t>mandy</a:t>
            </a:r>
            <a:r>
              <a:rPr lang="ro-RO" dirty="0" smtClean="0"/>
              <a:t> </a:t>
            </a:r>
            <a:r>
              <a:rPr lang="ro-RO" dirty="0" err="1" smtClean="0"/>
              <a:t>Tullok</a:t>
            </a:r>
            <a:r>
              <a:rPr lang="ro-RO" dirty="0" smtClean="0"/>
              <a:t>, </a:t>
            </a:r>
            <a:r>
              <a:rPr lang="ro-RO" dirty="0" err="1" smtClean="0"/>
              <a:t>Hellen</a:t>
            </a:r>
            <a:r>
              <a:rPr lang="ro-RO" dirty="0" smtClean="0"/>
              <a:t> </a:t>
            </a:r>
            <a:r>
              <a:rPr lang="ro-RO" dirty="0" err="1" smtClean="0"/>
              <a:t>Battelley</a:t>
            </a:r>
            <a:r>
              <a:rPr lang="ro-RO" dirty="0" smtClean="0"/>
              <a:t> și, nu în ultimul rând, </a:t>
            </a:r>
            <a:r>
              <a:rPr lang="ro-RO" dirty="0"/>
              <a:t>V</a:t>
            </a:r>
            <a:r>
              <a:rPr lang="ro-RO" dirty="0" smtClean="0"/>
              <a:t>alentina Secară, organizatorul acestei Conferințe.</a:t>
            </a:r>
          </a:p>
          <a:p>
            <a:endParaRPr lang="ro-RO" dirty="0" smtClean="0"/>
          </a:p>
          <a:p>
            <a:endParaRPr lang="ro-R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92500" lnSpcReduction="20000"/>
          </a:bodyPr>
          <a:lstStyle/>
          <a:p>
            <a:r>
              <a:rPr lang="ro-RO" dirty="0" smtClean="0"/>
              <a:t>În prima zi a Conferinței cei doi traineri : </a:t>
            </a:r>
            <a:r>
              <a:rPr lang="en-US" dirty="0" err="1"/>
              <a:t>J</a:t>
            </a:r>
            <a:r>
              <a:rPr lang="ro-RO" dirty="0" smtClean="0"/>
              <a:t>ane Bright și Helen O”</a:t>
            </a:r>
            <a:r>
              <a:rPr lang="ro-RO" dirty="0" err="1" smtClean="0"/>
              <a:t>Donoghue</a:t>
            </a:r>
            <a:r>
              <a:rPr lang="ro-RO" dirty="0" smtClean="0"/>
              <a:t> au pus accentul pe comportamentul copiilor, dar și pe bolile de care unii suferă.</a:t>
            </a:r>
          </a:p>
          <a:p>
            <a:r>
              <a:rPr lang="ro-RO" dirty="0" smtClean="0"/>
              <a:t>Cadrele didactice participante au fost puse la încercare cu o serie de studii de caz foarte interesante, în care copiii de vârstă preșcolară prezentau anumite afecțiuni, de ex: epilepsie,Sindrom Asperger, autism, Sindrom </a:t>
            </a:r>
            <a:r>
              <a:rPr lang="ro-RO" dirty="0" err="1" smtClean="0"/>
              <a:t>Down</a:t>
            </a:r>
            <a:r>
              <a:rPr lang="ro-RO" dirty="0" smtClean="0"/>
              <a:t> </a:t>
            </a:r>
            <a:r>
              <a:rPr lang="ro-RO" dirty="0" err="1" smtClean="0"/>
              <a:t>etc</a:t>
            </a:r>
            <a:endParaRPr lang="ro-RO" dirty="0" smtClean="0"/>
          </a:p>
          <a:p>
            <a:r>
              <a:rPr lang="ro-RO" dirty="0" smtClean="0"/>
              <a:t>Datorită profesionalismului cadrelor didactice au reușit să gestioneze cu succes aceste probleme delicate .</a:t>
            </a:r>
            <a:endParaRPr lang="ro-R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Prima zi a Conferinței de Educație timpurie – 25 oct. 2017</a:t>
            </a:r>
            <a:endParaRPr lang="ro-RO" dirty="0"/>
          </a:p>
        </p:txBody>
      </p:sp>
      <p:pic>
        <p:nvPicPr>
          <p:cNvPr id="1026" name="Picture 2" descr="C:\Users\PC\Desktop\Jane Brigh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20426"/>
          <a:stretch>
            <a:fillRect/>
          </a:stretch>
        </p:blipFill>
        <p:spPr bwMode="auto">
          <a:xfrm rot="507407">
            <a:off x="-538099" y="1156827"/>
            <a:ext cx="5251861" cy="2786082"/>
          </a:xfrm>
          <a:prstGeom prst="rect">
            <a:avLst/>
          </a:prstGeom>
          <a:noFill/>
        </p:spPr>
      </p:pic>
      <p:pic>
        <p:nvPicPr>
          <p:cNvPr id="1027" name="Picture 3" descr="C:\Users\PC\Desktop\Helen Odonoghue.jpg"/>
          <p:cNvPicPr>
            <a:picLocks noChangeAspect="1" noChangeArrowheads="1"/>
          </p:cNvPicPr>
          <p:nvPr/>
        </p:nvPicPr>
        <p:blipFill>
          <a:blip r:embed="rId3"/>
          <a:srcRect t="7857"/>
          <a:stretch>
            <a:fillRect/>
          </a:stretch>
        </p:blipFill>
        <p:spPr bwMode="auto">
          <a:xfrm rot="20918936">
            <a:off x="4468200" y="2890938"/>
            <a:ext cx="5000628" cy="3071810"/>
          </a:xfrm>
          <a:prstGeom prst="rect">
            <a:avLst/>
          </a:prstGeom>
          <a:noFill/>
        </p:spPr>
      </p:pic>
      <p:pic>
        <p:nvPicPr>
          <p:cNvPr id="1028" name="Picture 4" descr="C:\Users\PC\Desktop\23517860_761944653989690_4445068764406573417_n.jpg"/>
          <p:cNvPicPr>
            <a:picLocks noChangeAspect="1" noChangeArrowheads="1"/>
          </p:cNvPicPr>
          <p:nvPr/>
        </p:nvPicPr>
        <p:blipFill>
          <a:blip r:embed="rId4"/>
          <a:srcRect l="7031" r="21875"/>
          <a:stretch>
            <a:fillRect/>
          </a:stretch>
        </p:blipFill>
        <p:spPr bwMode="auto">
          <a:xfrm>
            <a:off x="1142976" y="3843524"/>
            <a:ext cx="3214678" cy="3014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lnSpcReduction="10000"/>
          </a:bodyPr>
          <a:lstStyle/>
          <a:p>
            <a:r>
              <a:rPr lang="ro-RO" dirty="0" smtClean="0"/>
              <a:t>A doua zi a Conferinței de Educație </a:t>
            </a:r>
            <a:r>
              <a:rPr lang="en-US" dirty="0" smtClean="0"/>
              <a:t>T</a:t>
            </a:r>
            <a:r>
              <a:rPr lang="ro-RO" dirty="0" err="1" smtClean="0"/>
              <a:t>impurie</a:t>
            </a:r>
            <a:r>
              <a:rPr lang="ro-RO" dirty="0" smtClean="0"/>
              <a:t> a fost una extrem de antrenantă.</a:t>
            </a:r>
          </a:p>
          <a:p>
            <a:r>
              <a:rPr lang="ro-RO" dirty="0" err="1" smtClean="0"/>
              <a:t>Shonette</a:t>
            </a:r>
            <a:r>
              <a:rPr lang="ro-RO" dirty="0" smtClean="0"/>
              <a:t> Bason Wood, trainerul acestei zile, a oferit cadrelor didactice prezente în această sesiune Permisiunea Sa să fie fericiți în munca lor, ceea ce are impact asupra entuziasmului și angajamentului copiilor.</a:t>
            </a:r>
          </a:p>
          <a:p>
            <a:r>
              <a:rPr lang="ro-RO" dirty="0" smtClean="0"/>
              <a:t>A fost o zi a fericirii!</a:t>
            </a:r>
          </a:p>
          <a:p>
            <a:r>
              <a:rPr lang="ro-RO" dirty="0" smtClean="0"/>
              <a:t>Indiferent de starea noastră, atunci când suntem în fața copiilor trebuie să le transmitem o stare de bine apelând la diferite  jocuri.</a:t>
            </a:r>
            <a:endParaRPr lang="ro-R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A doua zi a Conferinței de Educație Timpurie – 26 oct. 2017</a:t>
            </a:r>
            <a:endParaRPr lang="ro-RO" dirty="0"/>
          </a:p>
        </p:txBody>
      </p:sp>
      <p:pic>
        <p:nvPicPr>
          <p:cNvPr id="2050" name="Picture 2" descr="C:\Users\PC\Desktop\23561760_761943550656467_13253601920724942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3017309" cy="4525963"/>
          </a:xfrm>
          <a:prstGeom prst="rect">
            <a:avLst/>
          </a:prstGeom>
          <a:noFill/>
        </p:spPr>
      </p:pic>
      <p:pic>
        <p:nvPicPr>
          <p:cNvPr id="2051" name="Picture 3" descr="C:\Users\PC\Desktop\23519129_761936953990460_4818747475686685101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2143116"/>
            <a:ext cx="5250693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A doua zi a Conferinței de Educație Timpurie – 26 oct. 2017</a:t>
            </a:r>
            <a:endParaRPr lang="ro-RO" dirty="0"/>
          </a:p>
        </p:txBody>
      </p:sp>
      <p:pic>
        <p:nvPicPr>
          <p:cNvPr id="3074" name="Picture 2" descr="C:\Users\PC\Desktop\23561347_761943593989796_5788894403893026446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1266798">
            <a:off x="-137244" y="1661259"/>
            <a:ext cx="4966108" cy="3310738"/>
          </a:xfrm>
          <a:prstGeom prst="rect">
            <a:avLst/>
          </a:prstGeom>
          <a:noFill/>
        </p:spPr>
      </p:pic>
      <p:pic>
        <p:nvPicPr>
          <p:cNvPr id="3075" name="Picture 3" descr="C:\Users\PC\Desktop\23559514_761945953989560_2398223796266482243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19745">
            <a:off x="3786182" y="3071810"/>
            <a:ext cx="5214942" cy="3476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r>
              <a:rPr lang="ro-RO" dirty="0" smtClean="0"/>
              <a:t>Ultima zi a acestei sesiunii a venit cu </a:t>
            </a:r>
            <a:r>
              <a:rPr lang="ro-RO" dirty="0" smtClean="0"/>
              <a:t>îndemnul trainerului </a:t>
            </a:r>
            <a:r>
              <a:rPr lang="ro-RO" dirty="0" err="1" smtClean="0"/>
              <a:t>international</a:t>
            </a:r>
            <a:r>
              <a:rPr lang="ro-RO" dirty="0" smtClean="0"/>
              <a:t> </a:t>
            </a:r>
            <a:r>
              <a:rPr lang="ro-RO" dirty="0" err="1" smtClean="0"/>
              <a:t>Mandy</a:t>
            </a:r>
            <a:r>
              <a:rPr lang="ro-RO" dirty="0" smtClean="0"/>
              <a:t> </a:t>
            </a:r>
            <a:r>
              <a:rPr lang="ro-RO" smtClean="0"/>
              <a:t>Tullock</a:t>
            </a:r>
            <a:r>
              <a:rPr lang="ro-RO" dirty="0" smtClean="0"/>
              <a:t>,  </a:t>
            </a:r>
            <a:r>
              <a:rPr lang="ro-RO" dirty="0" smtClean="0"/>
              <a:t>de a lăsa copiii să se joace în noroi.</a:t>
            </a:r>
          </a:p>
          <a:p>
            <a:r>
              <a:rPr lang="ro-RO" dirty="0" smtClean="0"/>
              <a:t>De ce este bine să lăsăm copiii să se ”înnămolească”?</a:t>
            </a:r>
          </a:p>
          <a:p>
            <a:r>
              <a:rPr lang="ro-RO" dirty="0" smtClean="0"/>
              <a:t>Cercetătorii au ajuns la concluzia că în noroi este o bacterie care secretă serotonină – hormonul fericirii. De aceea, </a:t>
            </a:r>
            <a:r>
              <a:rPr lang="ro-RO" dirty="0" err="1" smtClean="0"/>
              <a:t>raspunsul</a:t>
            </a:r>
            <a:r>
              <a:rPr lang="ro-RO" dirty="0" smtClean="0"/>
              <a:t> la întrebarea de mai sus este: DA, lăsați copiii să se joace în noroi</a:t>
            </a:r>
            <a:r>
              <a:rPr lang="en-US" dirty="0" smtClean="0"/>
              <a:t>, </a:t>
            </a:r>
            <a:r>
              <a:rPr lang="en-US" dirty="0" err="1" smtClean="0"/>
              <a:t>pentru</a:t>
            </a:r>
            <a:r>
              <a:rPr lang="en-US" dirty="0" smtClean="0"/>
              <a:t> a </a:t>
            </a:r>
            <a:r>
              <a:rPr lang="en-US" dirty="0" err="1" smtClean="0"/>
              <a:t>fi</a:t>
            </a:r>
            <a:r>
              <a:rPr lang="en-US" dirty="0" smtClean="0"/>
              <a:t> </a:t>
            </a:r>
            <a:r>
              <a:rPr lang="en-US" dirty="0" err="1" smtClean="0"/>
              <a:t>fericiti</a:t>
            </a:r>
            <a:r>
              <a:rPr lang="en-US" dirty="0"/>
              <a:t>.</a:t>
            </a:r>
            <a:endParaRPr lang="ro-RO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r>
              <a:rPr lang="ro-RO" dirty="0" smtClean="0"/>
              <a:t>Conferința a fost încheiată de către organizatorul acestei</a:t>
            </a:r>
            <a:r>
              <a:rPr lang="en-US" dirty="0" smtClean="0"/>
              <a:t>a</a:t>
            </a:r>
            <a:r>
              <a:rPr lang="ro-RO" dirty="0" smtClean="0"/>
              <a:t>, </a:t>
            </a:r>
            <a:r>
              <a:rPr lang="ro-RO" b="1" dirty="0" smtClean="0"/>
              <a:t>Valentina Secară</a:t>
            </a:r>
            <a:r>
              <a:rPr lang="ro-RO" dirty="0" smtClean="0"/>
              <a:t>, cu o tema inedită: </a:t>
            </a:r>
          </a:p>
          <a:p>
            <a:r>
              <a:rPr lang="ro-RO" dirty="0"/>
              <a:t> </a:t>
            </a:r>
            <a:r>
              <a:rPr lang="ro-RO" dirty="0" smtClean="0"/>
              <a:t>                 “FERICIREA ÎN ECHIPĂ”</a:t>
            </a:r>
          </a:p>
          <a:p>
            <a:r>
              <a:rPr lang="ro-RO" dirty="0" smtClean="0"/>
              <a:t>Îndemn: Daţi-le copiilor responsabilităţi în clasă, pentru că îi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ro-RO" dirty="0" smtClean="0"/>
              <a:t>face să se simtă lider</a:t>
            </a:r>
            <a:r>
              <a:rPr lang="en-US" dirty="0" err="1" smtClean="0"/>
              <a:t>i</a:t>
            </a:r>
            <a:r>
              <a:rPr lang="ro-RO" dirty="0" smtClean="0"/>
              <a:t>, totodată şi liberi. Adică , le dăm copiilor o libertate controlată!</a:t>
            </a:r>
            <a:endParaRPr lang="ro-RO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A treia </a:t>
            </a:r>
            <a:r>
              <a:rPr lang="en-US" dirty="0" err="1"/>
              <a:t>z</a:t>
            </a:r>
            <a:r>
              <a:rPr lang="ro-RO" dirty="0" smtClean="0"/>
              <a:t>i a </a:t>
            </a:r>
            <a:r>
              <a:rPr lang="en-US" dirty="0" err="1" smtClean="0"/>
              <a:t>Conferin</a:t>
            </a:r>
            <a:r>
              <a:rPr lang="ro-RO" dirty="0" err="1" smtClean="0"/>
              <a:t>ţei</a:t>
            </a:r>
            <a:r>
              <a:rPr lang="ro-RO" dirty="0" smtClean="0"/>
              <a:t> de Educaţie Timpurie - 27 oct. 2017</a:t>
            </a:r>
            <a:endParaRPr lang="ro-RO" dirty="0"/>
          </a:p>
        </p:txBody>
      </p:sp>
      <p:pic>
        <p:nvPicPr>
          <p:cNvPr id="4098" name="Picture 2" descr="C:\Users\PC\Desktop\23621703_761949597322529_5479086916506061084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07415">
            <a:off x="194653" y="3026833"/>
            <a:ext cx="4466042" cy="2977361"/>
          </a:xfrm>
          <a:prstGeom prst="rect">
            <a:avLst/>
          </a:prstGeom>
          <a:noFill/>
        </p:spPr>
      </p:pic>
      <p:pic>
        <p:nvPicPr>
          <p:cNvPr id="4099" name="Picture 3" descr="C:\Users\PC\Desktop\23622330_761941683989987_5484692480342681361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106627">
            <a:off x="4538480" y="1503820"/>
            <a:ext cx="4250529" cy="28336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A treia </a:t>
            </a:r>
            <a:r>
              <a:rPr lang="en-US" dirty="0" smtClean="0"/>
              <a:t>z</a:t>
            </a:r>
            <a:r>
              <a:rPr lang="ro-RO" dirty="0" smtClean="0"/>
              <a:t>i a </a:t>
            </a:r>
            <a:r>
              <a:rPr lang="en-US" dirty="0" err="1" smtClean="0"/>
              <a:t>Conferin</a:t>
            </a:r>
            <a:r>
              <a:rPr lang="ro-RO" dirty="0" err="1" smtClean="0"/>
              <a:t>ţei</a:t>
            </a:r>
            <a:r>
              <a:rPr lang="ro-RO" dirty="0" smtClean="0"/>
              <a:t> de Educaţie Timpurie - 27 oct. 2017</a:t>
            </a:r>
            <a:endParaRPr lang="ro-RO" dirty="0"/>
          </a:p>
        </p:txBody>
      </p:sp>
      <p:pic>
        <p:nvPicPr>
          <p:cNvPr id="4" name="Picture 5" descr="C:\Users\PC\Desktop\23561426_761946513989504_789689304993922291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14488"/>
            <a:ext cx="3017309" cy="4525963"/>
          </a:xfrm>
          <a:prstGeom prst="rect">
            <a:avLst/>
          </a:prstGeom>
          <a:noFill/>
        </p:spPr>
      </p:pic>
      <p:pic>
        <p:nvPicPr>
          <p:cNvPr id="5" name="Picture 4" descr="C:\Users\PC\Desktop\23621576_761948450655977_8437174075091562517_n.jpg"/>
          <p:cNvPicPr>
            <a:picLocks noChangeAspect="1" noChangeArrowheads="1"/>
          </p:cNvPicPr>
          <p:nvPr/>
        </p:nvPicPr>
        <p:blipFill>
          <a:blip r:embed="rId3"/>
          <a:srcRect b="29630"/>
          <a:stretch>
            <a:fillRect/>
          </a:stretch>
        </p:blipFill>
        <p:spPr bwMode="auto">
          <a:xfrm>
            <a:off x="5072066" y="2571744"/>
            <a:ext cx="2571752" cy="2714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496</Words>
  <Application>Microsoft Office PowerPoint</Application>
  <PresentationFormat>Expunere pe ecran (4:3)</PresentationFormat>
  <Paragraphs>29</Paragraphs>
  <Slides>13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13</vt:i4>
      </vt:variant>
    </vt:vector>
  </HeadingPairs>
  <TitlesOfParts>
    <vt:vector size="14" baseType="lpstr">
      <vt:lpstr>Temă Office</vt:lpstr>
      <vt:lpstr>Conferință de Educație Timpurie 2017  Ediția a IVa</vt:lpstr>
      <vt:lpstr>Diapozitivul 2</vt:lpstr>
      <vt:lpstr>Diapozitivul 3</vt:lpstr>
      <vt:lpstr>Diapozitivul 4</vt:lpstr>
      <vt:lpstr>Diapozitivul 5</vt:lpstr>
      <vt:lpstr>Prima zi a Conferinței de Educație timpurie – 25 oct. 2017</vt:lpstr>
      <vt:lpstr>Diapozitivul 7</vt:lpstr>
      <vt:lpstr>A doua zi a Conferinței de Educație Timpurie – 26 oct. 2017</vt:lpstr>
      <vt:lpstr>A doua zi a Conferinței de Educație Timpurie – 26 oct. 2017</vt:lpstr>
      <vt:lpstr>Diapozitivul 10</vt:lpstr>
      <vt:lpstr>Diapozitivul 11</vt:lpstr>
      <vt:lpstr>A treia zi a Conferinţei de Educaţie Timpurie - 27 oct. 2017</vt:lpstr>
      <vt:lpstr>A treia zi a Conferinţei de Educaţie Timpurie - 27 oct. 2017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Conferință de Educație Timpurie 2017 ediția a IVa</dc:title>
  <dc:creator>PC</dc:creator>
  <cp:lastModifiedBy>PC</cp:lastModifiedBy>
  <cp:revision>15</cp:revision>
  <dcterms:created xsi:type="dcterms:W3CDTF">2018-01-05T15:00:26Z</dcterms:created>
  <dcterms:modified xsi:type="dcterms:W3CDTF">2018-01-05T16:55:44Z</dcterms:modified>
</cp:coreProperties>
</file>